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85" r:id="rId2"/>
    <p:sldId id="320" r:id="rId3"/>
    <p:sldId id="257" r:id="rId4"/>
    <p:sldId id="321" r:id="rId5"/>
    <p:sldId id="290" r:id="rId6"/>
    <p:sldId id="289" r:id="rId7"/>
    <p:sldId id="312" r:id="rId8"/>
    <p:sldId id="293" r:id="rId9"/>
    <p:sldId id="294" r:id="rId10"/>
    <p:sldId id="325" r:id="rId11"/>
    <p:sldId id="323" r:id="rId12"/>
    <p:sldId id="275" r:id="rId13"/>
    <p:sldId id="309" r:id="rId14"/>
    <p:sldId id="324" r:id="rId15"/>
    <p:sldId id="277" r:id="rId16"/>
    <p:sldId id="315" r:id="rId17"/>
    <p:sldId id="271" r:id="rId18"/>
    <p:sldId id="292" r:id="rId19"/>
    <p:sldId id="26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D1998-2DA1-4CE8-8FB5-4393CA373AE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EADDDB7-833D-4B90-827A-73C354E1C637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Система патриотического воспитания реализуется через:</a:t>
          </a:r>
        </a:p>
        <a:p>
          <a:pPr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0B6C4A3B-0696-4C2E-9C26-64464C59E765}" type="parTrans" cxnId="{FA3F1E65-F2F3-4F48-ABE5-41D42CED703B}">
      <dgm:prSet/>
      <dgm:spPr/>
      <dgm:t>
        <a:bodyPr/>
        <a:lstStyle/>
        <a:p>
          <a:endParaRPr lang="ru-RU"/>
        </a:p>
      </dgm:t>
    </dgm:pt>
    <dgm:pt modelId="{CD8F1680-C430-4D88-9838-587B6BA32543}" type="sibTrans" cxnId="{FA3F1E65-F2F3-4F48-ABE5-41D42CED703B}">
      <dgm:prSet/>
      <dgm:spPr/>
      <dgm:t>
        <a:bodyPr/>
        <a:lstStyle/>
        <a:p>
          <a:endParaRPr lang="ru-RU"/>
        </a:p>
      </dgm:t>
    </dgm:pt>
    <dgm:pt modelId="{DFAF886F-111D-42EE-9CF9-010762B7469C}">
      <dgm:prSet phldrT="[Текст]"/>
      <dgm:spPr/>
      <dgm:t>
        <a:bodyPr/>
        <a:lstStyle/>
        <a:p>
          <a:r>
            <a:rPr lang="ru-RU" dirty="0" smtClean="0"/>
            <a:t>1 блок – доброта, добрые дела</a:t>
          </a:r>
          <a:endParaRPr lang="ru-RU" dirty="0"/>
        </a:p>
      </dgm:t>
    </dgm:pt>
    <dgm:pt modelId="{C26EEFFB-F953-4D22-B391-53F1CDFF61DE}" type="parTrans" cxnId="{2DF0F6CD-D06C-42A8-8003-FC2EC6551D20}">
      <dgm:prSet/>
      <dgm:spPr/>
      <dgm:t>
        <a:bodyPr/>
        <a:lstStyle/>
        <a:p>
          <a:endParaRPr lang="ru-RU"/>
        </a:p>
      </dgm:t>
    </dgm:pt>
    <dgm:pt modelId="{3CCEC9ED-B28B-4FD7-8C57-55AABE5F088C}" type="sibTrans" cxnId="{2DF0F6CD-D06C-42A8-8003-FC2EC6551D20}">
      <dgm:prSet/>
      <dgm:spPr/>
      <dgm:t>
        <a:bodyPr/>
        <a:lstStyle/>
        <a:p>
          <a:endParaRPr lang="ru-RU"/>
        </a:p>
      </dgm:t>
    </dgm:pt>
    <dgm:pt modelId="{1EBB9757-EB2E-46C8-9DFF-2F3E7F06D8ED}">
      <dgm:prSet phldrT="[Текст]"/>
      <dgm:spPr/>
      <dgm:t>
        <a:bodyPr/>
        <a:lstStyle/>
        <a:p>
          <a:r>
            <a:rPr lang="ru-RU" dirty="0" smtClean="0"/>
            <a:t>3 блок – культурные традиции русского народа</a:t>
          </a:r>
          <a:endParaRPr lang="ru-RU" dirty="0"/>
        </a:p>
      </dgm:t>
    </dgm:pt>
    <dgm:pt modelId="{71FACD7D-9D7A-49F6-BB8D-BC70305715EC}" type="parTrans" cxnId="{9A64673F-B3F5-48F2-A60D-E9242F966106}">
      <dgm:prSet/>
      <dgm:spPr/>
      <dgm:t>
        <a:bodyPr/>
        <a:lstStyle/>
        <a:p>
          <a:endParaRPr lang="ru-RU"/>
        </a:p>
      </dgm:t>
    </dgm:pt>
    <dgm:pt modelId="{501CE819-09D3-43C6-AAE2-C20385619672}" type="sibTrans" cxnId="{9A64673F-B3F5-48F2-A60D-E9242F966106}">
      <dgm:prSet/>
      <dgm:spPr/>
      <dgm:t>
        <a:bodyPr/>
        <a:lstStyle/>
        <a:p>
          <a:endParaRPr lang="ru-RU"/>
        </a:p>
      </dgm:t>
    </dgm:pt>
    <dgm:pt modelId="{AAFE6389-3F72-4D14-82BF-CB77917B7BF3}">
      <dgm:prSet phldrT="[Текст]"/>
      <dgm:spPr/>
      <dgm:t>
        <a:bodyPr/>
        <a:lstStyle/>
        <a:p>
          <a:r>
            <a:rPr lang="ru-RU" dirty="0" smtClean="0"/>
            <a:t>5 блок – интеграция всех направлений в образовательной деятельности</a:t>
          </a:r>
          <a:endParaRPr lang="ru-RU" dirty="0"/>
        </a:p>
      </dgm:t>
    </dgm:pt>
    <dgm:pt modelId="{3223A1D2-3E11-45BA-BAEE-40E2A1AA231F}" type="parTrans" cxnId="{13ED5EED-310A-4CD3-B9EA-2B9B4320B9F7}">
      <dgm:prSet/>
      <dgm:spPr/>
      <dgm:t>
        <a:bodyPr/>
        <a:lstStyle/>
        <a:p>
          <a:endParaRPr lang="ru-RU"/>
        </a:p>
      </dgm:t>
    </dgm:pt>
    <dgm:pt modelId="{E5E5180C-3F21-4E95-95E9-5EC7E2B9A3E1}" type="sibTrans" cxnId="{13ED5EED-310A-4CD3-B9EA-2B9B4320B9F7}">
      <dgm:prSet/>
      <dgm:spPr/>
      <dgm:t>
        <a:bodyPr/>
        <a:lstStyle/>
        <a:p>
          <a:endParaRPr lang="ru-RU"/>
        </a:p>
      </dgm:t>
    </dgm:pt>
    <dgm:pt modelId="{9134EB76-267B-4E8B-AC75-687491EB0E33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2 блок - подвиг</a:t>
          </a:r>
          <a:endParaRPr lang="ru-RU" dirty="0"/>
        </a:p>
      </dgm:t>
    </dgm:pt>
    <dgm:pt modelId="{54F7B029-DA0F-4A8C-99E8-B48AF6B19892}" type="parTrans" cxnId="{144275AB-413C-4EFB-AF2A-9403A86FE9D6}">
      <dgm:prSet/>
      <dgm:spPr/>
      <dgm:t>
        <a:bodyPr/>
        <a:lstStyle/>
        <a:p>
          <a:endParaRPr lang="ru-RU"/>
        </a:p>
      </dgm:t>
    </dgm:pt>
    <dgm:pt modelId="{C531FEC0-AB8C-41FF-B3E4-B418069BBFEE}" type="sibTrans" cxnId="{144275AB-413C-4EFB-AF2A-9403A86FE9D6}">
      <dgm:prSet/>
      <dgm:spPr/>
      <dgm:t>
        <a:bodyPr/>
        <a:lstStyle/>
        <a:p>
          <a:endParaRPr lang="ru-RU"/>
        </a:p>
      </dgm:t>
    </dgm:pt>
    <dgm:pt modelId="{A5789F3A-AADF-4B06-818A-ACD21D1C0016}">
      <dgm:prSet/>
      <dgm:spPr/>
      <dgm:t>
        <a:bodyPr/>
        <a:lstStyle/>
        <a:p>
          <a:r>
            <a:rPr lang="ru-RU" dirty="0" smtClean="0"/>
            <a:t>4 блок – уважение к старшему поколению, их почитание</a:t>
          </a:r>
          <a:endParaRPr lang="ru-RU" dirty="0"/>
        </a:p>
      </dgm:t>
    </dgm:pt>
    <dgm:pt modelId="{FA7EFE30-58BE-425F-82D8-C7A6D58D7C81}" type="parTrans" cxnId="{E1B72BB2-33B3-4251-B5C7-DDE08D799EEA}">
      <dgm:prSet/>
      <dgm:spPr/>
      <dgm:t>
        <a:bodyPr/>
        <a:lstStyle/>
        <a:p>
          <a:endParaRPr lang="ru-RU"/>
        </a:p>
      </dgm:t>
    </dgm:pt>
    <dgm:pt modelId="{12681D41-4CFE-41B2-A429-9B21BA04C629}" type="sibTrans" cxnId="{E1B72BB2-33B3-4251-B5C7-DDE08D799EEA}">
      <dgm:prSet/>
      <dgm:spPr/>
      <dgm:t>
        <a:bodyPr/>
        <a:lstStyle/>
        <a:p>
          <a:endParaRPr lang="ru-RU"/>
        </a:p>
      </dgm:t>
    </dgm:pt>
    <dgm:pt modelId="{6F0AE926-238F-42F4-B316-363EB0CB7705}" type="pres">
      <dgm:prSet presAssocID="{BA9D1998-2DA1-4CE8-8FB5-4393CA373AE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77D6B1-6F6E-480E-BA16-31BC4B770DCE}" type="pres">
      <dgm:prSet presAssocID="{DEADDDB7-833D-4B90-827A-73C354E1C637}" presName="root1" presStyleCnt="0"/>
      <dgm:spPr/>
    </dgm:pt>
    <dgm:pt modelId="{09D0071B-8B8B-463D-863F-087DCE5DCE09}" type="pres">
      <dgm:prSet presAssocID="{DEADDDB7-833D-4B90-827A-73C354E1C63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EAA717-65AC-46E1-9934-BBB95D2C4D5E}" type="pres">
      <dgm:prSet presAssocID="{DEADDDB7-833D-4B90-827A-73C354E1C637}" presName="level2hierChild" presStyleCnt="0"/>
      <dgm:spPr/>
    </dgm:pt>
    <dgm:pt modelId="{66B80B5E-8131-4404-BD4D-D3B5BD36A192}" type="pres">
      <dgm:prSet presAssocID="{C26EEFFB-F953-4D22-B391-53F1CDFF61DE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F97790BF-C786-4172-8540-F08C11540672}" type="pres">
      <dgm:prSet presAssocID="{C26EEFFB-F953-4D22-B391-53F1CDFF61DE}" presName="connTx" presStyleLbl="parChTrans1D2" presStyleIdx="0" presStyleCnt="5"/>
      <dgm:spPr/>
      <dgm:t>
        <a:bodyPr/>
        <a:lstStyle/>
        <a:p>
          <a:endParaRPr lang="ru-RU"/>
        </a:p>
      </dgm:t>
    </dgm:pt>
    <dgm:pt modelId="{83275D4E-30B6-4641-8812-C9C001535306}" type="pres">
      <dgm:prSet presAssocID="{DFAF886F-111D-42EE-9CF9-010762B7469C}" presName="root2" presStyleCnt="0"/>
      <dgm:spPr/>
    </dgm:pt>
    <dgm:pt modelId="{3FC6D8E3-961A-4C41-9567-C609E114B28D}" type="pres">
      <dgm:prSet presAssocID="{DFAF886F-111D-42EE-9CF9-010762B7469C}" presName="LevelTwoTextNode" presStyleLbl="node2" presStyleIdx="0" presStyleCnt="5" custScaleX="1213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C670BB-32E9-41E2-AAC1-DDC82DBBD47C}" type="pres">
      <dgm:prSet presAssocID="{DFAF886F-111D-42EE-9CF9-010762B7469C}" presName="level3hierChild" presStyleCnt="0"/>
      <dgm:spPr/>
    </dgm:pt>
    <dgm:pt modelId="{B353813B-A7FA-4A7E-B770-63FE22CC7BEE}" type="pres">
      <dgm:prSet presAssocID="{54F7B029-DA0F-4A8C-99E8-B48AF6B19892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FB659A45-83B1-4BD8-BA48-83E92C2BE61C}" type="pres">
      <dgm:prSet presAssocID="{54F7B029-DA0F-4A8C-99E8-B48AF6B1989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0FF96F78-0886-4726-934C-E529419F6AA6}" type="pres">
      <dgm:prSet presAssocID="{9134EB76-267B-4E8B-AC75-687491EB0E33}" presName="root2" presStyleCnt="0"/>
      <dgm:spPr/>
    </dgm:pt>
    <dgm:pt modelId="{DA0AB657-1940-447A-B2AD-E98EBB2EF1D4}" type="pres">
      <dgm:prSet presAssocID="{9134EB76-267B-4E8B-AC75-687491EB0E33}" presName="LevelTwoTextNode" presStyleLbl="node2" presStyleIdx="1" presStyleCnt="5" custScaleX="1206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25DB88-1171-4141-BEE7-08C588448AB7}" type="pres">
      <dgm:prSet presAssocID="{9134EB76-267B-4E8B-AC75-687491EB0E33}" presName="level3hierChild" presStyleCnt="0"/>
      <dgm:spPr/>
    </dgm:pt>
    <dgm:pt modelId="{B51AE964-F155-4127-81BB-B617D8FA486F}" type="pres">
      <dgm:prSet presAssocID="{71FACD7D-9D7A-49F6-BB8D-BC70305715EC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9D6B5092-882B-4239-8258-EBD95EE75FD3}" type="pres">
      <dgm:prSet presAssocID="{71FACD7D-9D7A-49F6-BB8D-BC70305715EC}" presName="connTx" presStyleLbl="parChTrans1D2" presStyleIdx="2" presStyleCnt="5"/>
      <dgm:spPr/>
      <dgm:t>
        <a:bodyPr/>
        <a:lstStyle/>
        <a:p>
          <a:endParaRPr lang="ru-RU"/>
        </a:p>
      </dgm:t>
    </dgm:pt>
    <dgm:pt modelId="{7B48E478-EA0F-4A9F-9768-FC412BA618A8}" type="pres">
      <dgm:prSet presAssocID="{1EBB9757-EB2E-46C8-9DFF-2F3E7F06D8ED}" presName="root2" presStyleCnt="0"/>
      <dgm:spPr/>
    </dgm:pt>
    <dgm:pt modelId="{51F71999-DD27-44F9-BE32-BA39C8CCD109}" type="pres">
      <dgm:prSet presAssocID="{1EBB9757-EB2E-46C8-9DFF-2F3E7F06D8ED}" presName="LevelTwoTextNode" presStyleLbl="node2" presStyleIdx="2" presStyleCnt="5" custScaleX="1228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A6D7F8-9339-4D17-9BC9-4874C4A28F50}" type="pres">
      <dgm:prSet presAssocID="{1EBB9757-EB2E-46C8-9DFF-2F3E7F06D8ED}" presName="level3hierChild" presStyleCnt="0"/>
      <dgm:spPr/>
    </dgm:pt>
    <dgm:pt modelId="{FF2495C0-9A6F-42E5-B5DD-36F980AFDAEA}" type="pres">
      <dgm:prSet presAssocID="{FA7EFE30-58BE-425F-82D8-C7A6D58D7C81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B5F032AD-CFD6-4A90-B886-D357D2730459}" type="pres">
      <dgm:prSet presAssocID="{FA7EFE30-58BE-425F-82D8-C7A6D58D7C81}" presName="connTx" presStyleLbl="parChTrans1D2" presStyleIdx="3" presStyleCnt="5"/>
      <dgm:spPr/>
      <dgm:t>
        <a:bodyPr/>
        <a:lstStyle/>
        <a:p>
          <a:endParaRPr lang="ru-RU"/>
        </a:p>
      </dgm:t>
    </dgm:pt>
    <dgm:pt modelId="{2903CCA6-7883-401E-AAF3-EE60077320E7}" type="pres">
      <dgm:prSet presAssocID="{A5789F3A-AADF-4B06-818A-ACD21D1C0016}" presName="root2" presStyleCnt="0"/>
      <dgm:spPr/>
    </dgm:pt>
    <dgm:pt modelId="{F5411E52-A970-4FD5-9B49-4ABD56C46C46}" type="pres">
      <dgm:prSet presAssocID="{A5789F3A-AADF-4B06-818A-ACD21D1C0016}" presName="LevelTwoTextNode" presStyleLbl="node2" presStyleIdx="3" presStyleCnt="5" custScaleX="1220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D59B67-BEF4-4661-B2D4-2F7AB3FC3909}" type="pres">
      <dgm:prSet presAssocID="{A5789F3A-AADF-4B06-818A-ACD21D1C0016}" presName="level3hierChild" presStyleCnt="0"/>
      <dgm:spPr/>
    </dgm:pt>
    <dgm:pt modelId="{960B329A-E0FD-4F74-A14B-8C566DD4B013}" type="pres">
      <dgm:prSet presAssocID="{3223A1D2-3E11-45BA-BAEE-40E2A1AA231F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ECE6572C-1F0E-4CD9-8393-E078B023E54C}" type="pres">
      <dgm:prSet presAssocID="{3223A1D2-3E11-45BA-BAEE-40E2A1AA231F}" presName="connTx" presStyleLbl="parChTrans1D2" presStyleIdx="4" presStyleCnt="5"/>
      <dgm:spPr/>
      <dgm:t>
        <a:bodyPr/>
        <a:lstStyle/>
        <a:p>
          <a:endParaRPr lang="ru-RU"/>
        </a:p>
      </dgm:t>
    </dgm:pt>
    <dgm:pt modelId="{23CCB246-0A3F-47AE-9D01-108F4AFA4C1D}" type="pres">
      <dgm:prSet presAssocID="{AAFE6389-3F72-4D14-82BF-CB77917B7BF3}" presName="root2" presStyleCnt="0"/>
      <dgm:spPr/>
    </dgm:pt>
    <dgm:pt modelId="{410A1096-715E-4258-8A71-1152DDF6A5BD}" type="pres">
      <dgm:prSet presAssocID="{AAFE6389-3F72-4D14-82BF-CB77917B7BF3}" presName="LevelTwoTextNode" presStyleLbl="node2" presStyleIdx="4" presStyleCnt="5" custScaleX="1228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681C79-5F63-40D3-B9C7-EA5107BF8157}" type="pres">
      <dgm:prSet presAssocID="{AAFE6389-3F72-4D14-82BF-CB77917B7BF3}" presName="level3hierChild" presStyleCnt="0"/>
      <dgm:spPr/>
    </dgm:pt>
  </dgm:ptLst>
  <dgm:cxnLst>
    <dgm:cxn modelId="{A3451A59-B4FE-40DC-B37E-599A8F688985}" type="presOf" srcId="{FA7EFE30-58BE-425F-82D8-C7A6D58D7C81}" destId="{B5F032AD-CFD6-4A90-B886-D357D2730459}" srcOrd="1" destOrd="0" presId="urn:microsoft.com/office/officeart/2008/layout/HorizontalMultiLevelHierarchy"/>
    <dgm:cxn modelId="{E1B72BB2-33B3-4251-B5C7-DDE08D799EEA}" srcId="{DEADDDB7-833D-4B90-827A-73C354E1C637}" destId="{A5789F3A-AADF-4B06-818A-ACD21D1C0016}" srcOrd="3" destOrd="0" parTransId="{FA7EFE30-58BE-425F-82D8-C7A6D58D7C81}" sibTransId="{12681D41-4CFE-41B2-A429-9B21BA04C629}"/>
    <dgm:cxn modelId="{BFF3614D-C20A-45C6-A54C-C8933605206E}" type="presOf" srcId="{9134EB76-267B-4E8B-AC75-687491EB0E33}" destId="{DA0AB657-1940-447A-B2AD-E98EBB2EF1D4}" srcOrd="0" destOrd="0" presId="urn:microsoft.com/office/officeart/2008/layout/HorizontalMultiLevelHierarchy"/>
    <dgm:cxn modelId="{04C4E0D4-E8C2-4108-8EF8-B1314DA7B5D0}" type="presOf" srcId="{3223A1D2-3E11-45BA-BAEE-40E2A1AA231F}" destId="{960B329A-E0FD-4F74-A14B-8C566DD4B013}" srcOrd="0" destOrd="0" presId="urn:microsoft.com/office/officeart/2008/layout/HorizontalMultiLevelHierarchy"/>
    <dgm:cxn modelId="{2ED23E9C-7573-4391-B990-FE03E2F7D7B6}" type="presOf" srcId="{DEADDDB7-833D-4B90-827A-73C354E1C637}" destId="{09D0071B-8B8B-463D-863F-087DCE5DCE09}" srcOrd="0" destOrd="0" presId="urn:microsoft.com/office/officeart/2008/layout/HorizontalMultiLevelHierarchy"/>
    <dgm:cxn modelId="{64049F03-6871-465C-BD75-A36279DCDF01}" type="presOf" srcId="{DFAF886F-111D-42EE-9CF9-010762B7469C}" destId="{3FC6D8E3-961A-4C41-9567-C609E114B28D}" srcOrd="0" destOrd="0" presId="urn:microsoft.com/office/officeart/2008/layout/HorizontalMultiLevelHierarchy"/>
    <dgm:cxn modelId="{93207236-E07E-44B9-9C6B-04F840A2FAE5}" type="presOf" srcId="{3223A1D2-3E11-45BA-BAEE-40E2A1AA231F}" destId="{ECE6572C-1F0E-4CD9-8393-E078B023E54C}" srcOrd="1" destOrd="0" presId="urn:microsoft.com/office/officeart/2008/layout/HorizontalMultiLevelHierarchy"/>
    <dgm:cxn modelId="{9A64673F-B3F5-48F2-A60D-E9242F966106}" srcId="{DEADDDB7-833D-4B90-827A-73C354E1C637}" destId="{1EBB9757-EB2E-46C8-9DFF-2F3E7F06D8ED}" srcOrd="2" destOrd="0" parTransId="{71FACD7D-9D7A-49F6-BB8D-BC70305715EC}" sibTransId="{501CE819-09D3-43C6-AAE2-C20385619672}"/>
    <dgm:cxn modelId="{144275AB-413C-4EFB-AF2A-9403A86FE9D6}" srcId="{DEADDDB7-833D-4B90-827A-73C354E1C637}" destId="{9134EB76-267B-4E8B-AC75-687491EB0E33}" srcOrd="1" destOrd="0" parTransId="{54F7B029-DA0F-4A8C-99E8-B48AF6B19892}" sibTransId="{C531FEC0-AB8C-41FF-B3E4-B418069BBFEE}"/>
    <dgm:cxn modelId="{C649597A-680D-4026-BA29-3E9B55DBE770}" type="presOf" srcId="{71FACD7D-9D7A-49F6-BB8D-BC70305715EC}" destId="{9D6B5092-882B-4239-8258-EBD95EE75FD3}" srcOrd="1" destOrd="0" presId="urn:microsoft.com/office/officeart/2008/layout/HorizontalMultiLevelHierarchy"/>
    <dgm:cxn modelId="{FA3F1E65-F2F3-4F48-ABE5-41D42CED703B}" srcId="{BA9D1998-2DA1-4CE8-8FB5-4393CA373AEE}" destId="{DEADDDB7-833D-4B90-827A-73C354E1C637}" srcOrd="0" destOrd="0" parTransId="{0B6C4A3B-0696-4C2E-9C26-64464C59E765}" sibTransId="{CD8F1680-C430-4D88-9838-587B6BA32543}"/>
    <dgm:cxn modelId="{31B4EA09-4ABC-4F50-B5E4-E1B4BDAC2D8B}" type="presOf" srcId="{C26EEFFB-F953-4D22-B391-53F1CDFF61DE}" destId="{66B80B5E-8131-4404-BD4D-D3B5BD36A192}" srcOrd="0" destOrd="0" presId="urn:microsoft.com/office/officeart/2008/layout/HorizontalMultiLevelHierarchy"/>
    <dgm:cxn modelId="{00F2312E-39E8-4CF1-8EE6-83CEF1FA94F8}" type="presOf" srcId="{BA9D1998-2DA1-4CE8-8FB5-4393CA373AEE}" destId="{6F0AE926-238F-42F4-B316-363EB0CB7705}" srcOrd="0" destOrd="0" presId="urn:microsoft.com/office/officeart/2008/layout/HorizontalMultiLevelHierarchy"/>
    <dgm:cxn modelId="{F9983BD5-3494-428B-A48B-E9198F74D0FF}" type="presOf" srcId="{C26EEFFB-F953-4D22-B391-53F1CDFF61DE}" destId="{F97790BF-C786-4172-8540-F08C11540672}" srcOrd="1" destOrd="0" presId="urn:microsoft.com/office/officeart/2008/layout/HorizontalMultiLevelHierarchy"/>
    <dgm:cxn modelId="{52962899-7840-40F9-8575-763FD19705EE}" type="presOf" srcId="{71FACD7D-9D7A-49F6-BB8D-BC70305715EC}" destId="{B51AE964-F155-4127-81BB-B617D8FA486F}" srcOrd="0" destOrd="0" presId="urn:microsoft.com/office/officeart/2008/layout/HorizontalMultiLevelHierarchy"/>
    <dgm:cxn modelId="{F6944418-AFDD-4E61-8772-CB25197C13C7}" type="presOf" srcId="{AAFE6389-3F72-4D14-82BF-CB77917B7BF3}" destId="{410A1096-715E-4258-8A71-1152DDF6A5BD}" srcOrd="0" destOrd="0" presId="urn:microsoft.com/office/officeart/2008/layout/HorizontalMultiLevelHierarchy"/>
    <dgm:cxn modelId="{C7C5B24A-5174-4302-973A-15ADABB21A17}" type="presOf" srcId="{A5789F3A-AADF-4B06-818A-ACD21D1C0016}" destId="{F5411E52-A970-4FD5-9B49-4ABD56C46C46}" srcOrd="0" destOrd="0" presId="urn:microsoft.com/office/officeart/2008/layout/HorizontalMultiLevelHierarchy"/>
    <dgm:cxn modelId="{F29CFFD8-886A-4DA6-B349-F0D86C6778BD}" type="presOf" srcId="{54F7B029-DA0F-4A8C-99E8-B48AF6B19892}" destId="{B353813B-A7FA-4A7E-B770-63FE22CC7BEE}" srcOrd="0" destOrd="0" presId="urn:microsoft.com/office/officeart/2008/layout/HorizontalMultiLevelHierarchy"/>
    <dgm:cxn modelId="{B0390EDD-F4BF-4253-B8F1-BB45A5185885}" type="presOf" srcId="{1EBB9757-EB2E-46C8-9DFF-2F3E7F06D8ED}" destId="{51F71999-DD27-44F9-BE32-BA39C8CCD109}" srcOrd="0" destOrd="0" presId="urn:microsoft.com/office/officeart/2008/layout/HorizontalMultiLevelHierarchy"/>
    <dgm:cxn modelId="{2DF0F6CD-D06C-42A8-8003-FC2EC6551D20}" srcId="{DEADDDB7-833D-4B90-827A-73C354E1C637}" destId="{DFAF886F-111D-42EE-9CF9-010762B7469C}" srcOrd="0" destOrd="0" parTransId="{C26EEFFB-F953-4D22-B391-53F1CDFF61DE}" sibTransId="{3CCEC9ED-B28B-4FD7-8C57-55AABE5F088C}"/>
    <dgm:cxn modelId="{13ED5EED-310A-4CD3-B9EA-2B9B4320B9F7}" srcId="{DEADDDB7-833D-4B90-827A-73C354E1C637}" destId="{AAFE6389-3F72-4D14-82BF-CB77917B7BF3}" srcOrd="4" destOrd="0" parTransId="{3223A1D2-3E11-45BA-BAEE-40E2A1AA231F}" sibTransId="{E5E5180C-3F21-4E95-95E9-5EC7E2B9A3E1}"/>
    <dgm:cxn modelId="{C25B5DE2-23E5-41E1-A113-E6779A76CE1D}" type="presOf" srcId="{54F7B029-DA0F-4A8C-99E8-B48AF6B19892}" destId="{FB659A45-83B1-4BD8-BA48-83E92C2BE61C}" srcOrd="1" destOrd="0" presId="urn:microsoft.com/office/officeart/2008/layout/HorizontalMultiLevelHierarchy"/>
    <dgm:cxn modelId="{B248098C-ED80-4322-9B61-B6480E44BA5D}" type="presOf" srcId="{FA7EFE30-58BE-425F-82D8-C7A6D58D7C81}" destId="{FF2495C0-9A6F-42E5-B5DD-36F980AFDAEA}" srcOrd="0" destOrd="0" presId="urn:microsoft.com/office/officeart/2008/layout/HorizontalMultiLevelHierarchy"/>
    <dgm:cxn modelId="{9751085B-DB56-473D-B42B-25BD684134D1}" type="presParOf" srcId="{6F0AE926-238F-42F4-B316-363EB0CB7705}" destId="{2377D6B1-6F6E-480E-BA16-31BC4B770DCE}" srcOrd="0" destOrd="0" presId="urn:microsoft.com/office/officeart/2008/layout/HorizontalMultiLevelHierarchy"/>
    <dgm:cxn modelId="{3E6F7419-990D-4A63-8C11-A2E64DCB0F34}" type="presParOf" srcId="{2377D6B1-6F6E-480E-BA16-31BC4B770DCE}" destId="{09D0071B-8B8B-463D-863F-087DCE5DCE09}" srcOrd="0" destOrd="0" presId="urn:microsoft.com/office/officeart/2008/layout/HorizontalMultiLevelHierarchy"/>
    <dgm:cxn modelId="{A6468E6B-10E5-4C37-A8BE-4B97659013DC}" type="presParOf" srcId="{2377D6B1-6F6E-480E-BA16-31BC4B770DCE}" destId="{15EAA717-65AC-46E1-9934-BBB95D2C4D5E}" srcOrd="1" destOrd="0" presId="urn:microsoft.com/office/officeart/2008/layout/HorizontalMultiLevelHierarchy"/>
    <dgm:cxn modelId="{F2995EBA-26AE-46DA-9A2F-7D2CB3CE036E}" type="presParOf" srcId="{15EAA717-65AC-46E1-9934-BBB95D2C4D5E}" destId="{66B80B5E-8131-4404-BD4D-D3B5BD36A192}" srcOrd="0" destOrd="0" presId="urn:microsoft.com/office/officeart/2008/layout/HorizontalMultiLevelHierarchy"/>
    <dgm:cxn modelId="{C95EB057-5CA2-49AA-99F5-56F4F93065DD}" type="presParOf" srcId="{66B80B5E-8131-4404-BD4D-D3B5BD36A192}" destId="{F97790BF-C786-4172-8540-F08C11540672}" srcOrd="0" destOrd="0" presId="urn:microsoft.com/office/officeart/2008/layout/HorizontalMultiLevelHierarchy"/>
    <dgm:cxn modelId="{016E8A64-FEDB-463E-A48E-DBCFAF4BD953}" type="presParOf" srcId="{15EAA717-65AC-46E1-9934-BBB95D2C4D5E}" destId="{83275D4E-30B6-4641-8812-C9C001535306}" srcOrd="1" destOrd="0" presId="urn:microsoft.com/office/officeart/2008/layout/HorizontalMultiLevelHierarchy"/>
    <dgm:cxn modelId="{6D737CCB-7F7D-4F97-916A-5E00CED38978}" type="presParOf" srcId="{83275D4E-30B6-4641-8812-C9C001535306}" destId="{3FC6D8E3-961A-4C41-9567-C609E114B28D}" srcOrd="0" destOrd="0" presId="urn:microsoft.com/office/officeart/2008/layout/HorizontalMultiLevelHierarchy"/>
    <dgm:cxn modelId="{4223BE44-DE31-48AC-9246-3A97C59B2CD0}" type="presParOf" srcId="{83275D4E-30B6-4641-8812-C9C001535306}" destId="{27C670BB-32E9-41E2-AAC1-DDC82DBBD47C}" srcOrd="1" destOrd="0" presId="urn:microsoft.com/office/officeart/2008/layout/HorizontalMultiLevelHierarchy"/>
    <dgm:cxn modelId="{49F92ADB-8C97-4B9A-BF49-78DFB0C5B19D}" type="presParOf" srcId="{15EAA717-65AC-46E1-9934-BBB95D2C4D5E}" destId="{B353813B-A7FA-4A7E-B770-63FE22CC7BEE}" srcOrd="2" destOrd="0" presId="urn:microsoft.com/office/officeart/2008/layout/HorizontalMultiLevelHierarchy"/>
    <dgm:cxn modelId="{D09B851A-7238-4DF3-A204-2338F36615FB}" type="presParOf" srcId="{B353813B-A7FA-4A7E-B770-63FE22CC7BEE}" destId="{FB659A45-83B1-4BD8-BA48-83E92C2BE61C}" srcOrd="0" destOrd="0" presId="urn:microsoft.com/office/officeart/2008/layout/HorizontalMultiLevelHierarchy"/>
    <dgm:cxn modelId="{5F56499C-E024-45A0-A0F3-6ECAAFBBE9B9}" type="presParOf" srcId="{15EAA717-65AC-46E1-9934-BBB95D2C4D5E}" destId="{0FF96F78-0886-4726-934C-E529419F6AA6}" srcOrd="3" destOrd="0" presId="urn:microsoft.com/office/officeart/2008/layout/HorizontalMultiLevelHierarchy"/>
    <dgm:cxn modelId="{51EF2484-B2A9-463E-BBEF-FD01BE24D136}" type="presParOf" srcId="{0FF96F78-0886-4726-934C-E529419F6AA6}" destId="{DA0AB657-1940-447A-B2AD-E98EBB2EF1D4}" srcOrd="0" destOrd="0" presId="urn:microsoft.com/office/officeart/2008/layout/HorizontalMultiLevelHierarchy"/>
    <dgm:cxn modelId="{E5E7D685-CA09-49F7-B299-538242916AA3}" type="presParOf" srcId="{0FF96F78-0886-4726-934C-E529419F6AA6}" destId="{3825DB88-1171-4141-BEE7-08C588448AB7}" srcOrd="1" destOrd="0" presId="urn:microsoft.com/office/officeart/2008/layout/HorizontalMultiLevelHierarchy"/>
    <dgm:cxn modelId="{AE659EA0-B982-46D8-9808-CE9538B90816}" type="presParOf" srcId="{15EAA717-65AC-46E1-9934-BBB95D2C4D5E}" destId="{B51AE964-F155-4127-81BB-B617D8FA486F}" srcOrd="4" destOrd="0" presId="urn:microsoft.com/office/officeart/2008/layout/HorizontalMultiLevelHierarchy"/>
    <dgm:cxn modelId="{7E614ADB-E3BC-4D99-91F1-F173B614D7DA}" type="presParOf" srcId="{B51AE964-F155-4127-81BB-B617D8FA486F}" destId="{9D6B5092-882B-4239-8258-EBD95EE75FD3}" srcOrd="0" destOrd="0" presId="urn:microsoft.com/office/officeart/2008/layout/HorizontalMultiLevelHierarchy"/>
    <dgm:cxn modelId="{B653BB2A-962B-4854-AB1A-F0C87F8260DC}" type="presParOf" srcId="{15EAA717-65AC-46E1-9934-BBB95D2C4D5E}" destId="{7B48E478-EA0F-4A9F-9768-FC412BA618A8}" srcOrd="5" destOrd="0" presId="urn:microsoft.com/office/officeart/2008/layout/HorizontalMultiLevelHierarchy"/>
    <dgm:cxn modelId="{1AF81584-A850-4F1D-BC79-C30C2237EBB4}" type="presParOf" srcId="{7B48E478-EA0F-4A9F-9768-FC412BA618A8}" destId="{51F71999-DD27-44F9-BE32-BA39C8CCD109}" srcOrd="0" destOrd="0" presId="urn:microsoft.com/office/officeart/2008/layout/HorizontalMultiLevelHierarchy"/>
    <dgm:cxn modelId="{E17B0037-3B55-4E52-86E5-B09A689077C5}" type="presParOf" srcId="{7B48E478-EA0F-4A9F-9768-FC412BA618A8}" destId="{8EA6D7F8-9339-4D17-9BC9-4874C4A28F50}" srcOrd="1" destOrd="0" presId="urn:microsoft.com/office/officeart/2008/layout/HorizontalMultiLevelHierarchy"/>
    <dgm:cxn modelId="{A16DAB72-3914-46E2-B251-108A8CC2ADFF}" type="presParOf" srcId="{15EAA717-65AC-46E1-9934-BBB95D2C4D5E}" destId="{FF2495C0-9A6F-42E5-B5DD-36F980AFDAEA}" srcOrd="6" destOrd="0" presId="urn:microsoft.com/office/officeart/2008/layout/HorizontalMultiLevelHierarchy"/>
    <dgm:cxn modelId="{1A93E883-AD6E-4EAE-AF98-0B1FC1D57E01}" type="presParOf" srcId="{FF2495C0-9A6F-42E5-B5DD-36F980AFDAEA}" destId="{B5F032AD-CFD6-4A90-B886-D357D2730459}" srcOrd="0" destOrd="0" presId="urn:microsoft.com/office/officeart/2008/layout/HorizontalMultiLevelHierarchy"/>
    <dgm:cxn modelId="{5780CEAD-0D78-4471-B747-F0381BD10B28}" type="presParOf" srcId="{15EAA717-65AC-46E1-9934-BBB95D2C4D5E}" destId="{2903CCA6-7883-401E-AAF3-EE60077320E7}" srcOrd="7" destOrd="0" presId="urn:microsoft.com/office/officeart/2008/layout/HorizontalMultiLevelHierarchy"/>
    <dgm:cxn modelId="{777C6E4C-CF06-45B1-9A19-A0414AB4E877}" type="presParOf" srcId="{2903CCA6-7883-401E-AAF3-EE60077320E7}" destId="{F5411E52-A970-4FD5-9B49-4ABD56C46C46}" srcOrd="0" destOrd="0" presId="urn:microsoft.com/office/officeart/2008/layout/HorizontalMultiLevelHierarchy"/>
    <dgm:cxn modelId="{3BAEAD47-0517-4005-B3FE-952BBFF48C4C}" type="presParOf" srcId="{2903CCA6-7883-401E-AAF3-EE60077320E7}" destId="{23D59B67-BEF4-4661-B2D4-2F7AB3FC3909}" srcOrd="1" destOrd="0" presId="urn:microsoft.com/office/officeart/2008/layout/HorizontalMultiLevelHierarchy"/>
    <dgm:cxn modelId="{15949008-D03E-4B28-94B2-FBBDFEA44538}" type="presParOf" srcId="{15EAA717-65AC-46E1-9934-BBB95D2C4D5E}" destId="{960B329A-E0FD-4F74-A14B-8C566DD4B013}" srcOrd="8" destOrd="0" presId="urn:microsoft.com/office/officeart/2008/layout/HorizontalMultiLevelHierarchy"/>
    <dgm:cxn modelId="{8F9CC485-CC04-4E6B-AF48-ADF58CC07BED}" type="presParOf" srcId="{960B329A-E0FD-4F74-A14B-8C566DD4B013}" destId="{ECE6572C-1F0E-4CD9-8393-E078B023E54C}" srcOrd="0" destOrd="0" presId="urn:microsoft.com/office/officeart/2008/layout/HorizontalMultiLevelHierarchy"/>
    <dgm:cxn modelId="{48E9536B-F8DA-4ED8-895F-20E2664884BF}" type="presParOf" srcId="{15EAA717-65AC-46E1-9934-BBB95D2C4D5E}" destId="{23CCB246-0A3F-47AE-9D01-108F4AFA4C1D}" srcOrd="9" destOrd="0" presId="urn:microsoft.com/office/officeart/2008/layout/HorizontalMultiLevelHierarchy"/>
    <dgm:cxn modelId="{56D563EA-531E-45BF-9072-B2C83E2856D9}" type="presParOf" srcId="{23CCB246-0A3F-47AE-9D01-108F4AFA4C1D}" destId="{410A1096-715E-4258-8A71-1152DDF6A5BD}" srcOrd="0" destOrd="0" presId="urn:microsoft.com/office/officeart/2008/layout/HorizontalMultiLevelHierarchy"/>
    <dgm:cxn modelId="{A57ABCAE-92C1-41AF-916E-4BBB64ED0A90}" type="presParOf" srcId="{23CCB246-0A3F-47AE-9D01-108F4AFA4C1D}" destId="{D2681C79-5F63-40D3-B9C7-EA5107BF815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0CA788-2FFE-4274-A101-63A06FBCEA6C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9C7171EA-E509-41BD-BD3B-BCE5E51320D2}">
      <dgm:prSet phldrT="[Текст]"/>
      <dgm:spPr/>
      <dgm:t>
        <a:bodyPr/>
        <a:lstStyle/>
        <a:p>
          <a:r>
            <a:rPr lang="ru-RU" dirty="0" smtClean="0"/>
            <a:t>Работа с родителями</a:t>
          </a:r>
          <a:endParaRPr lang="ru-RU" dirty="0"/>
        </a:p>
      </dgm:t>
    </dgm:pt>
    <dgm:pt modelId="{B7F6EBA1-3059-4638-9E0C-3E6624EC0836}" type="parTrans" cxnId="{3BCAC244-E79D-4BA3-80D9-2DAD69074F40}">
      <dgm:prSet/>
      <dgm:spPr/>
      <dgm:t>
        <a:bodyPr/>
        <a:lstStyle/>
        <a:p>
          <a:endParaRPr lang="ru-RU"/>
        </a:p>
      </dgm:t>
    </dgm:pt>
    <dgm:pt modelId="{F4B39FCB-87E8-4364-BA7E-4D67049DF39D}" type="sibTrans" cxnId="{3BCAC244-E79D-4BA3-80D9-2DAD69074F40}">
      <dgm:prSet/>
      <dgm:spPr/>
      <dgm:t>
        <a:bodyPr/>
        <a:lstStyle/>
        <a:p>
          <a:endParaRPr lang="ru-RU"/>
        </a:p>
      </dgm:t>
    </dgm:pt>
    <dgm:pt modelId="{4B71632A-2F25-49C9-8A86-81B3433A181C}">
      <dgm:prSet phldrT="[Текст]"/>
      <dgm:spPr/>
      <dgm:t>
        <a:bodyPr/>
        <a:lstStyle/>
        <a:p>
          <a:r>
            <a:rPr lang="ru-RU" dirty="0" smtClean="0"/>
            <a:t>Семейный проект «Книга – хранитель памяти»</a:t>
          </a:r>
          <a:endParaRPr lang="ru-RU" dirty="0"/>
        </a:p>
      </dgm:t>
    </dgm:pt>
    <dgm:pt modelId="{2A1B00FC-01E1-4654-9597-1D3BA2494F02}" type="parTrans" cxnId="{802E5CE1-1B87-4C8F-B472-F08AD6038A78}">
      <dgm:prSet/>
      <dgm:spPr/>
      <dgm:t>
        <a:bodyPr/>
        <a:lstStyle/>
        <a:p>
          <a:endParaRPr lang="ru-RU"/>
        </a:p>
      </dgm:t>
    </dgm:pt>
    <dgm:pt modelId="{64C82A96-5587-49CF-83B7-5E32D1B66E98}" type="sibTrans" cxnId="{802E5CE1-1B87-4C8F-B472-F08AD6038A78}">
      <dgm:prSet/>
      <dgm:spPr/>
      <dgm:t>
        <a:bodyPr/>
        <a:lstStyle/>
        <a:p>
          <a:endParaRPr lang="ru-RU"/>
        </a:p>
      </dgm:t>
    </dgm:pt>
    <dgm:pt modelId="{2436E402-506C-4F6E-8C13-37F05248C41C}">
      <dgm:prSet phldrT="[Текст]"/>
      <dgm:spPr/>
      <dgm:t>
        <a:bodyPr/>
        <a:lstStyle/>
        <a:p>
          <a:r>
            <a:rPr lang="ru-RU" dirty="0" smtClean="0"/>
            <a:t>Галерея победителей</a:t>
          </a:r>
          <a:endParaRPr lang="ru-RU" dirty="0"/>
        </a:p>
      </dgm:t>
    </dgm:pt>
    <dgm:pt modelId="{C0C92F26-B94A-476B-9CA3-41B0D24D3195}" type="parTrans" cxnId="{6BD09CCE-9CCB-4850-B0D8-BF7F8A677ADB}">
      <dgm:prSet/>
      <dgm:spPr/>
      <dgm:t>
        <a:bodyPr/>
        <a:lstStyle/>
        <a:p>
          <a:endParaRPr lang="ru-RU"/>
        </a:p>
      </dgm:t>
    </dgm:pt>
    <dgm:pt modelId="{1CFF187A-4E33-444A-A9E6-D433643E0FB3}" type="sibTrans" cxnId="{6BD09CCE-9CCB-4850-B0D8-BF7F8A677ADB}">
      <dgm:prSet/>
      <dgm:spPr/>
      <dgm:t>
        <a:bodyPr/>
        <a:lstStyle/>
        <a:p>
          <a:endParaRPr lang="ru-RU"/>
        </a:p>
      </dgm:t>
    </dgm:pt>
    <dgm:pt modelId="{836DB40A-D7E0-4310-A2B7-273E98D8DEB5}">
      <dgm:prSet phldrT="[Текст]"/>
      <dgm:spPr/>
      <dgm:t>
        <a:bodyPr/>
        <a:lstStyle/>
        <a:p>
          <a:r>
            <a:rPr lang="ru-RU" dirty="0" smtClean="0"/>
            <a:t>Труженики тыла в моей семье</a:t>
          </a:r>
          <a:endParaRPr lang="ru-RU" dirty="0"/>
        </a:p>
      </dgm:t>
    </dgm:pt>
    <dgm:pt modelId="{DB13D693-93DB-427B-8A7E-7C7A28776474}" type="parTrans" cxnId="{869AC00C-E670-4CF7-BD74-F61B1384AEC6}">
      <dgm:prSet/>
      <dgm:spPr/>
      <dgm:t>
        <a:bodyPr/>
        <a:lstStyle/>
        <a:p>
          <a:endParaRPr lang="ru-RU"/>
        </a:p>
      </dgm:t>
    </dgm:pt>
    <dgm:pt modelId="{0B380218-008E-470B-90E8-E9B7464FF041}" type="sibTrans" cxnId="{869AC00C-E670-4CF7-BD74-F61B1384AEC6}">
      <dgm:prSet/>
      <dgm:spPr/>
      <dgm:t>
        <a:bodyPr/>
        <a:lstStyle/>
        <a:p>
          <a:endParaRPr lang="ru-RU"/>
        </a:p>
      </dgm:t>
    </dgm:pt>
    <dgm:pt modelId="{6C5B055D-84CA-43FC-BCBB-3575362AD46F}">
      <dgm:prSet phldrT="[Текст]"/>
      <dgm:spPr/>
      <dgm:t>
        <a:bodyPr/>
        <a:lstStyle/>
        <a:p>
          <a:r>
            <a:rPr lang="ru-RU" dirty="0" smtClean="0"/>
            <a:t>Дидактическая игра «Расскажи о своей семье»</a:t>
          </a:r>
          <a:endParaRPr lang="ru-RU" dirty="0"/>
        </a:p>
      </dgm:t>
    </dgm:pt>
    <dgm:pt modelId="{74C2DFEE-230A-4D9C-8FBF-60BF21ED11DE}" type="parTrans" cxnId="{83142B6A-4FD8-46E1-9FA2-44839D39077E}">
      <dgm:prSet/>
      <dgm:spPr/>
      <dgm:t>
        <a:bodyPr/>
        <a:lstStyle/>
        <a:p>
          <a:endParaRPr lang="ru-RU"/>
        </a:p>
      </dgm:t>
    </dgm:pt>
    <dgm:pt modelId="{E2F8D4F2-2A52-4FB7-B268-EE77D0E891D0}" type="sibTrans" cxnId="{83142B6A-4FD8-46E1-9FA2-44839D39077E}">
      <dgm:prSet/>
      <dgm:spPr/>
      <dgm:t>
        <a:bodyPr/>
        <a:lstStyle/>
        <a:p>
          <a:endParaRPr lang="ru-RU"/>
        </a:p>
      </dgm:t>
    </dgm:pt>
    <dgm:pt modelId="{7E876D46-53E3-4DA4-A5A5-FF6EEE9A991E}">
      <dgm:prSet phldrT="[Текст]" phldr="1"/>
      <dgm:spPr/>
      <dgm:t>
        <a:bodyPr/>
        <a:lstStyle/>
        <a:p>
          <a:endParaRPr lang="ru-RU" dirty="0"/>
        </a:p>
      </dgm:t>
    </dgm:pt>
    <dgm:pt modelId="{126C438E-5604-4C77-AD7D-D03509D78439}" type="parTrans" cxnId="{5A8A5ABD-4A7C-42D1-A177-8A1B06F1A282}">
      <dgm:prSet/>
      <dgm:spPr/>
      <dgm:t>
        <a:bodyPr/>
        <a:lstStyle/>
        <a:p>
          <a:endParaRPr lang="ru-RU"/>
        </a:p>
      </dgm:t>
    </dgm:pt>
    <dgm:pt modelId="{F8410B8B-673A-4E55-8E76-D9D507CE609D}" type="sibTrans" cxnId="{5A8A5ABD-4A7C-42D1-A177-8A1B06F1A282}">
      <dgm:prSet/>
      <dgm:spPr/>
      <dgm:t>
        <a:bodyPr/>
        <a:lstStyle/>
        <a:p>
          <a:endParaRPr lang="ru-RU"/>
        </a:p>
      </dgm:t>
    </dgm:pt>
    <dgm:pt modelId="{ADDDEF54-DDA3-4FBB-9DAA-31671D14F3FA}">
      <dgm:prSet phldrT="[Текст]" phldr="1"/>
      <dgm:spPr/>
      <dgm:t>
        <a:bodyPr/>
        <a:lstStyle/>
        <a:p>
          <a:endParaRPr lang="ru-RU" dirty="0"/>
        </a:p>
      </dgm:t>
    </dgm:pt>
    <dgm:pt modelId="{1E840502-9EA5-46C2-ACC8-01F9701D5D2E}" type="parTrans" cxnId="{C9DD2B9F-2EA3-4CDF-99A9-8CD9EF92D16E}">
      <dgm:prSet/>
      <dgm:spPr/>
      <dgm:t>
        <a:bodyPr/>
        <a:lstStyle/>
        <a:p>
          <a:endParaRPr lang="ru-RU"/>
        </a:p>
      </dgm:t>
    </dgm:pt>
    <dgm:pt modelId="{945787A8-888F-4BB3-95D4-5AAB27A6B208}" type="sibTrans" cxnId="{C9DD2B9F-2EA3-4CDF-99A9-8CD9EF92D16E}">
      <dgm:prSet/>
      <dgm:spPr/>
      <dgm:t>
        <a:bodyPr/>
        <a:lstStyle/>
        <a:p>
          <a:endParaRPr lang="ru-RU"/>
        </a:p>
      </dgm:t>
    </dgm:pt>
    <dgm:pt modelId="{8504F9CB-C1B2-4818-8CD5-B756365372BA}">
      <dgm:prSet/>
      <dgm:spPr/>
      <dgm:t>
        <a:bodyPr/>
        <a:lstStyle/>
        <a:p>
          <a:r>
            <a:rPr lang="ru-RU" dirty="0" smtClean="0"/>
            <a:t>Празднуем вместе «День народного единства»</a:t>
          </a:r>
          <a:endParaRPr lang="ru-RU" dirty="0"/>
        </a:p>
      </dgm:t>
    </dgm:pt>
    <dgm:pt modelId="{7CCB7BD1-91EE-4938-B4F7-882C58A97CCC}" type="parTrans" cxnId="{2360B250-46BB-4A7D-8920-E286FA2237DD}">
      <dgm:prSet/>
      <dgm:spPr/>
      <dgm:t>
        <a:bodyPr/>
        <a:lstStyle/>
        <a:p>
          <a:endParaRPr lang="ru-RU"/>
        </a:p>
      </dgm:t>
    </dgm:pt>
    <dgm:pt modelId="{6E7AE860-B9DC-4ACD-B9C6-8EAD9D8284EB}" type="sibTrans" cxnId="{2360B250-46BB-4A7D-8920-E286FA2237DD}">
      <dgm:prSet/>
      <dgm:spPr/>
      <dgm:t>
        <a:bodyPr/>
        <a:lstStyle/>
        <a:p>
          <a:endParaRPr lang="ru-RU"/>
        </a:p>
      </dgm:t>
    </dgm:pt>
    <dgm:pt modelId="{E5B6E70D-601F-4CAD-8C1B-8324272525B0}">
      <dgm:prSet/>
      <dgm:spPr/>
      <dgm:t>
        <a:bodyPr/>
        <a:lstStyle/>
        <a:p>
          <a:r>
            <a:rPr lang="ru-RU" dirty="0" smtClean="0"/>
            <a:t>День России в детском саду и дома</a:t>
          </a:r>
          <a:endParaRPr lang="ru-RU" dirty="0"/>
        </a:p>
      </dgm:t>
    </dgm:pt>
    <dgm:pt modelId="{4A7C37D0-E1F9-46A9-A529-1F25074CD49B}" type="parTrans" cxnId="{6C77DFF6-7E5D-43F8-AC92-F8A5097C8910}">
      <dgm:prSet/>
      <dgm:spPr/>
      <dgm:t>
        <a:bodyPr/>
        <a:lstStyle/>
        <a:p>
          <a:endParaRPr lang="ru-RU"/>
        </a:p>
      </dgm:t>
    </dgm:pt>
    <dgm:pt modelId="{71633CD5-2577-4D1C-A5FA-849D01E72B73}" type="sibTrans" cxnId="{6C77DFF6-7E5D-43F8-AC92-F8A5097C8910}">
      <dgm:prSet/>
      <dgm:spPr/>
      <dgm:t>
        <a:bodyPr/>
        <a:lstStyle/>
        <a:p>
          <a:endParaRPr lang="ru-RU"/>
        </a:p>
      </dgm:t>
    </dgm:pt>
    <dgm:pt modelId="{FCB280D0-C2D0-4E6D-9EB9-E0DE950AF084}">
      <dgm:prSet/>
      <dgm:spPr/>
      <dgm:t>
        <a:bodyPr/>
        <a:lstStyle/>
        <a:p>
          <a:r>
            <a:rPr lang="ru-RU" dirty="0" smtClean="0"/>
            <a:t>Праздник, посвященный победе в ВОВ</a:t>
          </a:r>
          <a:endParaRPr lang="ru-RU" dirty="0"/>
        </a:p>
      </dgm:t>
    </dgm:pt>
    <dgm:pt modelId="{A24EFC0E-A819-41FA-82FA-FAFDEE752B21}" type="parTrans" cxnId="{B1305126-14EC-4099-AB06-AF5EC7A90053}">
      <dgm:prSet/>
      <dgm:spPr/>
      <dgm:t>
        <a:bodyPr/>
        <a:lstStyle/>
        <a:p>
          <a:endParaRPr lang="ru-RU"/>
        </a:p>
      </dgm:t>
    </dgm:pt>
    <dgm:pt modelId="{7D6B9B68-AA4C-4718-A580-759DF875AACC}" type="sibTrans" cxnId="{B1305126-14EC-4099-AB06-AF5EC7A90053}">
      <dgm:prSet/>
      <dgm:spPr/>
      <dgm:t>
        <a:bodyPr/>
        <a:lstStyle/>
        <a:p>
          <a:endParaRPr lang="ru-RU"/>
        </a:p>
      </dgm:t>
    </dgm:pt>
    <dgm:pt modelId="{1611623F-BE8D-455D-AE77-888D9D8E7099}">
      <dgm:prSet/>
      <dgm:spPr/>
      <dgm:t>
        <a:bodyPr/>
        <a:lstStyle/>
        <a:p>
          <a:r>
            <a:rPr lang="ru-RU" dirty="0" smtClean="0"/>
            <a:t>Участие в патриотических конкурсах</a:t>
          </a:r>
          <a:endParaRPr lang="ru-RU" dirty="0"/>
        </a:p>
      </dgm:t>
    </dgm:pt>
    <dgm:pt modelId="{CC5B33BE-8431-42A9-8335-375ED78B62D2}" type="parTrans" cxnId="{43840F4B-D61B-4C88-B872-53349A05CC8F}">
      <dgm:prSet/>
      <dgm:spPr/>
      <dgm:t>
        <a:bodyPr/>
        <a:lstStyle/>
        <a:p>
          <a:endParaRPr lang="ru-RU"/>
        </a:p>
      </dgm:t>
    </dgm:pt>
    <dgm:pt modelId="{4530DA57-29C8-441C-8B89-4F0C0F617460}" type="sibTrans" cxnId="{43840F4B-D61B-4C88-B872-53349A05CC8F}">
      <dgm:prSet/>
      <dgm:spPr/>
      <dgm:t>
        <a:bodyPr/>
        <a:lstStyle/>
        <a:p>
          <a:endParaRPr lang="ru-RU"/>
        </a:p>
      </dgm:t>
    </dgm:pt>
    <dgm:pt modelId="{4CCD9D36-2998-4001-A0E0-7A86217E2456}">
      <dgm:prSet/>
      <dgm:spPr/>
      <dgm:t>
        <a:bodyPr/>
        <a:lstStyle/>
        <a:p>
          <a:r>
            <a:rPr lang="ru-RU" dirty="0" smtClean="0"/>
            <a:t>Спортивные праздники «День защитника Отечества»</a:t>
          </a:r>
          <a:endParaRPr lang="ru-RU" dirty="0"/>
        </a:p>
      </dgm:t>
    </dgm:pt>
    <dgm:pt modelId="{6AE0295F-3E32-42C2-BED9-30B74B6F2E00}" type="parTrans" cxnId="{8152D786-717C-4B0D-BEBB-C601F3BB9BC2}">
      <dgm:prSet/>
      <dgm:spPr/>
      <dgm:t>
        <a:bodyPr/>
        <a:lstStyle/>
        <a:p>
          <a:endParaRPr lang="ru-RU"/>
        </a:p>
      </dgm:t>
    </dgm:pt>
    <dgm:pt modelId="{C11E6E15-6059-40CE-8036-5C811C5C7733}" type="sibTrans" cxnId="{8152D786-717C-4B0D-BEBB-C601F3BB9BC2}">
      <dgm:prSet/>
      <dgm:spPr/>
      <dgm:t>
        <a:bodyPr/>
        <a:lstStyle/>
        <a:p>
          <a:endParaRPr lang="ru-RU"/>
        </a:p>
      </dgm:t>
    </dgm:pt>
    <dgm:pt modelId="{3A2FE389-9919-452D-92F3-CCBBB0AF5AB1}">
      <dgm:prSet/>
      <dgm:spPr/>
      <dgm:t>
        <a:bodyPr/>
        <a:lstStyle/>
        <a:p>
          <a:r>
            <a:rPr lang="ru-RU" dirty="0" smtClean="0"/>
            <a:t>Общественно-значимые акции</a:t>
          </a:r>
          <a:endParaRPr lang="ru-RU" dirty="0"/>
        </a:p>
      </dgm:t>
    </dgm:pt>
    <dgm:pt modelId="{C57B97E1-6468-46AF-8CE0-F8C32CEBA10F}" type="parTrans" cxnId="{8F854BC4-1E4E-4398-91DB-C91310AB148E}">
      <dgm:prSet/>
      <dgm:spPr/>
      <dgm:t>
        <a:bodyPr/>
        <a:lstStyle/>
        <a:p>
          <a:endParaRPr lang="ru-RU"/>
        </a:p>
      </dgm:t>
    </dgm:pt>
    <dgm:pt modelId="{D8969CAF-E23B-44BE-A71F-F012A04C2CF8}" type="sibTrans" cxnId="{8F854BC4-1E4E-4398-91DB-C91310AB148E}">
      <dgm:prSet/>
      <dgm:spPr/>
      <dgm:t>
        <a:bodyPr/>
        <a:lstStyle/>
        <a:p>
          <a:endParaRPr lang="ru-RU"/>
        </a:p>
      </dgm:t>
    </dgm:pt>
    <dgm:pt modelId="{028E35D8-3F7D-4C20-9C2D-A92959E082B4}">
      <dgm:prSet/>
      <dgm:spPr/>
      <dgm:t>
        <a:bodyPr/>
        <a:lstStyle/>
        <a:p>
          <a:r>
            <a:rPr lang="ru-RU" dirty="0" smtClean="0"/>
            <a:t>Познавательно-исследовательская деятельность «Герои моей семьи»</a:t>
          </a:r>
          <a:endParaRPr lang="ru-RU" dirty="0"/>
        </a:p>
      </dgm:t>
    </dgm:pt>
    <dgm:pt modelId="{B117C010-A50B-4B19-9AC1-E1404ECAC6C0}" type="parTrans" cxnId="{B9893F3E-5C09-4B16-972E-CEF5905955C4}">
      <dgm:prSet/>
      <dgm:spPr/>
      <dgm:t>
        <a:bodyPr/>
        <a:lstStyle/>
        <a:p>
          <a:endParaRPr lang="ru-RU"/>
        </a:p>
      </dgm:t>
    </dgm:pt>
    <dgm:pt modelId="{D5512D47-32AF-40A4-BC42-7E4F7BA33CFD}" type="sibTrans" cxnId="{B9893F3E-5C09-4B16-972E-CEF5905955C4}">
      <dgm:prSet/>
      <dgm:spPr/>
      <dgm:t>
        <a:bodyPr/>
        <a:lstStyle/>
        <a:p>
          <a:endParaRPr lang="ru-RU"/>
        </a:p>
      </dgm:t>
    </dgm:pt>
    <dgm:pt modelId="{8F156DEC-3FEF-4773-8DBA-7B94D04B7263}" type="pres">
      <dgm:prSet presAssocID="{250CA788-2FFE-4274-A101-63A06FBCEA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43AFE8-B5D0-493C-BC0D-5C1A281D862E}" type="pres">
      <dgm:prSet presAssocID="{9C7171EA-E509-41BD-BD3B-BCE5E51320D2}" presName="centerShape" presStyleLbl="node0" presStyleIdx="0" presStyleCnt="1" custScaleX="238932" custScaleY="134978"/>
      <dgm:spPr/>
      <dgm:t>
        <a:bodyPr/>
        <a:lstStyle/>
        <a:p>
          <a:endParaRPr lang="ru-RU"/>
        </a:p>
      </dgm:t>
    </dgm:pt>
    <dgm:pt modelId="{F8D98DD7-D45D-437B-96CE-D461834625E1}" type="pres">
      <dgm:prSet presAssocID="{2A1B00FC-01E1-4654-9597-1D3BA2494F02}" presName="parTrans" presStyleLbl="sibTrans2D1" presStyleIdx="0" presStyleCnt="11"/>
      <dgm:spPr/>
      <dgm:t>
        <a:bodyPr/>
        <a:lstStyle/>
        <a:p>
          <a:endParaRPr lang="ru-RU"/>
        </a:p>
      </dgm:t>
    </dgm:pt>
    <dgm:pt modelId="{698BD785-C7ED-4828-A760-5A99A9D9D009}" type="pres">
      <dgm:prSet presAssocID="{2A1B00FC-01E1-4654-9597-1D3BA2494F02}" presName="connectorText" presStyleLbl="sibTrans2D1" presStyleIdx="0" presStyleCnt="11"/>
      <dgm:spPr/>
      <dgm:t>
        <a:bodyPr/>
        <a:lstStyle/>
        <a:p>
          <a:endParaRPr lang="ru-RU"/>
        </a:p>
      </dgm:t>
    </dgm:pt>
    <dgm:pt modelId="{4D012767-02F4-48DB-AEB7-17D0A2950D20}" type="pres">
      <dgm:prSet presAssocID="{4B71632A-2F25-49C9-8A86-81B3433A181C}" presName="node" presStyleLbl="node1" presStyleIdx="0" presStyleCnt="11" custScaleX="143342" custRadScaleRad="93455" custRadScaleInc="-1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1628DD-69E7-40BA-AFCB-48272AD184F0}" type="pres">
      <dgm:prSet presAssocID="{C0C92F26-B94A-476B-9CA3-41B0D24D3195}" presName="parTrans" presStyleLbl="sibTrans2D1" presStyleIdx="1" presStyleCnt="11"/>
      <dgm:spPr/>
      <dgm:t>
        <a:bodyPr/>
        <a:lstStyle/>
        <a:p>
          <a:endParaRPr lang="ru-RU"/>
        </a:p>
      </dgm:t>
    </dgm:pt>
    <dgm:pt modelId="{629DBC0D-F062-4A7A-BAFC-283A79E044A5}" type="pres">
      <dgm:prSet presAssocID="{C0C92F26-B94A-476B-9CA3-41B0D24D3195}" presName="connectorText" presStyleLbl="sibTrans2D1" presStyleIdx="1" presStyleCnt="11"/>
      <dgm:spPr/>
      <dgm:t>
        <a:bodyPr/>
        <a:lstStyle/>
        <a:p>
          <a:endParaRPr lang="ru-RU"/>
        </a:p>
      </dgm:t>
    </dgm:pt>
    <dgm:pt modelId="{53AA09CD-9560-4040-81B4-FC9A58C7B989}" type="pres">
      <dgm:prSet presAssocID="{2436E402-506C-4F6E-8C13-37F05248C41C}" presName="node" presStyleLbl="node1" presStyleIdx="1" presStyleCnt="11" custScaleX="148762" custRadScaleRad="116710" custRadScaleInc="34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3ECE7B-6683-4290-BD46-B4C88E601D68}" type="pres">
      <dgm:prSet presAssocID="{DB13D693-93DB-427B-8A7E-7C7A28776474}" presName="parTrans" presStyleLbl="sibTrans2D1" presStyleIdx="2" presStyleCnt="11"/>
      <dgm:spPr/>
      <dgm:t>
        <a:bodyPr/>
        <a:lstStyle/>
        <a:p>
          <a:endParaRPr lang="ru-RU"/>
        </a:p>
      </dgm:t>
    </dgm:pt>
    <dgm:pt modelId="{DD7DE3DD-5F03-4A3C-99EE-1F9477795E70}" type="pres">
      <dgm:prSet presAssocID="{DB13D693-93DB-427B-8A7E-7C7A28776474}" presName="connectorText" presStyleLbl="sibTrans2D1" presStyleIdx="2" presStyleCnt="11"/>
      <dgm:spPr/>
      <dgm:t>
        <a:bodyPr/>
        <a:lstStyle/>
        <a:p>
          <a:endParaRPr lang="ru-RU"/>
        </a:p>
      </dgm:t>
    </dgm:pt>
    <dgm:pt modelId="{D9A33A13-427D-44DF-9454-389957EB9C6D}" type="pres">
      <dgm:prSet presAssocID="{836DB40A-D7E0-4310-A2B7-273E98D8DEB5}" presName="node" presStyleLbl="node1" presStyleIdx="2" presStyleCnt="11" custScaleX="141842" custRadScaleRad="122954" custRadScaleInc="27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EB3E5-155B-490A-B026-6073BE2A05E1}" type="pres">
      <dgm:prSet presAssocID="{74C2DFEE-230A-4D9C-8FBF-60BF21ED11DE}" presName="parTrans" presStyleLbl="sibTrans2D1" presStyleIdx="3" presStyleCnt="11"/>
      <dgm:spPr/>
      <dgm:t>
        <a:bodyPr/>
        <a:lstStyle/>
        <a:p>
          <a:endParaRPr lang="ru-RU"/>
        </a:p>
      </dgm:t>
    </dgm:pt>
    <dgm:pt modelId="{D697A403-2A96-4680-AB41-544A4CA3F6ED}" type="pres">
      <dgm:prSet presAssocID="{74C2DFEE-230A-4D9C-8FBF-60BF21ED11DE}" presName="connectorText" presStyleLbl="sibTrans2D1" presStyleIdx="3" presStyleCnt="11"/>
      <dgm:spPr/>
      <dgm:t>
        <a:bodyPr/>
        <a:lstStyle/>
        <a:p>
          <a:endParaRPr lang="ru-RU"/>
        </a:p>
      </dgm:t>
    </dgm:pt>
    <dgm:pt modelId="{4941E81F-6CAE-4CF9-BEA7-5245257C6EB2}" type="pres">
      <dgm:prSet presAssocID="{6C5B055D-84CA-43FC-BCBB-3575362AD46F}" presName="node" presStyleLbl="node1" presStyleIdx="3" presStyleCnt="11" custScaleX="153506" custRadScaleRad="113623" custRadScaleInc="-24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86C9C-EB5F-4FCA-BBDF-F75F4D72031B}" type="pres">
      <dgm:prSet presAssocID="{7CCB7BD1-91EE-4938-B4F7-882C58A97CCC}" presName="parTrans" presStyleLbl="sibTrans2D1" presStyleIdx="4" presStyleCnt="11"/>
      <dgm:spPr/>
      <dgm:t>
        <a:bodyPr/>
        <a:lstStyle/>
        <a:p>
          <a:endParaRPr lang="ru-RU"/>
        </a:p>
      </dgm:t>
    </dgm:pt>
    <dgm:pt modelId="{E7D1D2B5-0C80-4579-8BB8-00F7E0CE2515}" type="pres">
      <dgm:prSet presAssocID="{7CCB7BD1-91EE-4938-B4F7-882C58A97CCC}" presName="connectorText" presStyleLbl="sibTrans2D1" presStyleIdx="4" presStyleCnt="11"/>
      <dgm:spPr/>
      <dgm:t>
        <a:bodyPr/>
        <a:lstStyle/>
        <a:p>
          <a:endParaRPr lang="ru-RU"/>
        </a:p>
      </dgm:t>
    </dgm:pt>
    <dgm:pt modelId="{22DBE383-1FFF-4477-BA60-AE4CC739429E}" type="pres">
      <dgm:prSet presAssocID="{8504F9CB-C1B2-4818-8CD5-B756365372BA}" presName="node" presStyleLbl="node1" presStyleIdx="4" presStyleCnt="11" custScaleX="142907" custRadScaleRad="121451" custRadScaleInc="-60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E6A1A-72BF-43C7-8430-50DC5CE6D30A}" type="pres">
      <dgm:prSet presAssocID="{4A7C37D0-E1F9-46A9-A529-1F25074CD49B}" presName="parTrans" presStyleLbl="sibTrans2D1" presStyleIdx="5" presStyleCnt="11"/>
      <dgm:spPr/>
      <dgm:t>
        <a:bodyPr/>
        <a:lstStyle/>
        <a:p>
          <a:endParaRPr lang="ru-RU"/>
        </a:p>
      </dgm:t>
    </dgm:pt>
    <dgm:pt modelId="{EF3E2A9D-142B-43A1-AF20-D331D7B2C2C3}" type="pres">
      <dgm:prSet presAssocID="{4A7C37D0-E1F9-46A9-A529-1F25074CD49B}" presName="connectorText" presStyleLbl="sibTrans2D1" presStyleIdx="5" presStyleCnt="11"/>
      <dgm:spPr/>
      <dgm:t>
        <a:bodyPr/>
        <a:lstStyle/>
        <a:p>
          <a:endParaRPr lang="ru-RU"/>
        </a:p>
      </dgm:t>
    </dgm:pt>
    <dgm:pt modelId="{27CC467C-4E84-4174-B4E8-22E473089203}" type="pres">
      <dgm:prSet presAssocID="{E5B6E70D-601F-4CAD-8C1B-8324272525B0}" presName="node" presStyleLbl="node1" presStyleIdx="5" presStyleCnt="11" custScaleX="142120" custRadScaleRad="107048" custRadScaleInc="-67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152D09-5594-4C12-AB59-3BCEB8BACACF}" type="pres">
      <dgm:prSet presAssocID="{A24EFC0E-A819-41FA-82FA-FAFDEE752B21}" presName="parTrans" presStyleLbl="sibTrans2D1" presStyleIdx="6" presStyleCnt="11"/>
      <dgm:spPr/>
      <dgm:t>
        <a:bodyPr/>
        <a:lstStyle/>
        <a:p>
          <a:endParaRPr lang="ru-RU"/>
        </a:p>
      </dgm:t>
    </dgm:pt>
    <dgm:pt modelId="{22625256-7EFB-4A2D-88C7-916210098A7F}" type="pres">
      <dgm:prSet presAssocID="{A24EFC0E-A819-41FA-82FA-FAFDEE752B21}" presName="connectorText" presStyleLbl="sibTrans2D1" presStyleIdx="6" presStyleCnt="11"/>
      <dgm:spPr/>
      <dgm:t>
        <a:bodyPr/>
        <a:lstStyle/>
        <a:p>
          <a:endParaRPr lang="ru-RU"/>
        </a:p>
      </dgm:t>
    </dgm:pt>
    <dgm:pt modelId="{F249AE27-7804-4A03-841F-69A70B6156D3}" type="pres">
      <dgm:prSet presAssocID="{FCB280D0-C2D0-4E6D-9EB9-E0DE950AF084}" presName="node" presStyleLbl="node1" presStyleIdx="6" presStyleCnt="11" custScaleX="138935" custRadScaleRad="99111" custRadScaleInc="-6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43CE3-DA71-4256-9714-B8BFE76D8BB5}" type="pres">
      <dgm:prSet presAssocID="{CC5B33BE-8431-42A9-8335-375ED78B62D2}" presName="parTrans" presStyleLbl="sibTrans2D1" presStyleIdx="7" presStyleCnt="11"/>
      <dgm:spPr/>
      <dgm:t>
        <a:bodyPr/>
        <a:lstStyle/>
        <a:p>
          <a:endParaRPr lang="ru-RU"/>
        </a:p>
      </dgm:t>
    </dgm:pt>
    <dgm:pt modelId="{AD7BA71D-A017-487A-8E30-F010B8EEB77B}" type="pres">
      <dgm:prSet presAssocID="{CC5B33BE-8431-42A9-8335-375ED78B62D2}" presName="connectorText" presStyleLbl="sibTrans2D1" presStyleIdx="7" presStyleCnt="11"/>
      <dgm:spPr/>
      <dgm:t>
        <a:bodyPr/>
        <a:lstStyle/>
        <a:p>
          <a:endParaRPr lang="ru-RU"/>
        </a:p>
      </dgm:t>
    </dgm:pt>
    <dgm:pt modelId="{EDA3F171-E2F1-41B5-AB8C-53E7CCD478CD}" type="pres">
      <dgm:prSet presAssocID="{1611623F-BE8D-455D-AE77-888D9D8E7099}" presName="node" presStyleLbl="node1" presStyleIdx="7" presStyleCnt="11" custScaleX="136199" custRadScaleRad="120170" custRadScaleInc="36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8644C-E69F-4AC2-AD79-6E9FDCD21721}" type="pres">
      <dgm:prSet presAssocID="{6AE0295F-3E32-42C2-BED9-30B74B6F2E00}" presName="parTrans" presStyleLbl="sibTrans2D1" presStyleIdx="8" presStyleCnt="11"/>
      <dgm:spPr/>
      <dgm:t>
        <a:bodyPr/>
        <a:lstStyle/>
        <a:p>
          <a:endParaRPr lang="ru-RU"/>
        </a:p>
      </dgm:t>
    </dgm:pt>
    <dgm:pt modelId="{C748B0F6-4FB8-4FE8-820B-3FB14243C8F1}" type="pres">
      <dgm:prSet presAssocID="{6AE0295F-3E32-42C2-BED9-30B74B6F2E00}" presName="connectorText" presStyleLbl="sibTrans2D1" presStyleIdx="8" presStyleCnt="11"/>
      <dgm:spPr/>
      <dgm:t>
        <a:bodyPr/>
        <a:lstStyle/>
        <a:p>
          <a:endParaRPr lang="ru-RU"/>
        </a:p>
      </dgm:t>
    </dgm:pt>
    <dgm:pt modelId="{3C8C0F4E-F8C8-470E-BFCF-7C46B825D20F}" type="pres">
      <dgm:prSet presAssocID="{4CCD9D36-2998-4001-A0E0-7A86217E2456}" presName="node" presStyleLbl="node1" presStyleIdx="8" presStyleCnt="11" custScaleX="148139" custRadScaleRad="118393" custRadScaleInc="-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6FC36E-74FC-4484-A60A-1F4134B3367A}" type="pres">
      <dgm:prSet presAssocID="{C57B97E1-6468-46AF-8CE0-F8C32CEBA10F}" presName="parTrans" presStyleLbl="sibTrans2D1" presStyleIdx="9" presStyleCnt="11"/>
      <dgm:spPr/>
      <dgm:t>
        <a:bodyPr/>
        <a:lstStyle/>
        <a:p>
          <a:endParaRPr lang="ru-RU"/>
        </a:p>
      </dgm:t>
    </dgm:pt>
    <dgm:pt modelId="{873BEDEA-4C5C-4F14-B598-093C71BEB1F4}" type="pres">
      <dgm:prSet presAssocID="{C57B97E1-6468-46AF-8CE0-F8C32CEBA10F}" presName="connectorText" presStyleLbl="sibTrans2D1" presStyleIdx="9" presStyleCnt="11"/>
      <dgm:spPr/>
      <dgm:t>
        <a:bodyPr/>
        <a:lstStyle/>
        <a:p>
          <a:endParaRPr lang="ru-RU"/>
        </a:p>
      </dgm:t>
    </dgm:pt>
    <dgm:pt modelId="{46F419BF-7743-4893-922F-892AE4A53E2D}" type="pres">
      <dgm:prSet presAssocID="{3A2FE389-9919-452D-92F3-CCBBB0AF5AB1}" presName="node" presStyleLbl="node1" presStyleIdx="9" presStyleCnt="11" custScaleX="147668" custRadScaleRad="115700" custRadScaleInc="-29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1ED241-D5A8-41B3-A4D9-39C476DA078C}" type="pres">
      <dgm:prSet presAssocID="{B117C010-A50B-4B19-9AC1-E1404ECAC6C0}" presName="parTrans" presStyleLbl="sibTrans2D1" presStyleIdx="10" presStyleCnt="11"/>
      <dgm:spPr/>
      <dgm:t>
        <a:bodyPr/>
        <a:lstStyle/>
        <a:p>
          <a:endParaRPr lang="ru-RU"/>
        </a:p>
      </dgm:t>
    </dgm:pt>
    <dgm:pt modelId="{2EBC6DC2-E3C0-40E2-9E70-0AE0128827FC}" type="pres">
      <dgm:prSet presAssocID="{B117C010-A50B-4B19-9AC1-E1404ECAC6C0}" presName="connectorText" presStyleLbl="sibTrans2D1" presStyleIdx="10" presStyleCnt="11"/>
      <dgm:spPr/>
      <dgm:t>
        <a:bodyPr/>
        <a:lstStyle/>
        <a:p>
          <a:endParaRPr lang="ru-RU"/>
        </a:p>
      </dgm:t>
    </dgm:pt>
    <dgm:pt modelId="{95201B94-ED5B-40E2-9A1C-D9B45C30E895}" type="pres">
      <dgm:prSet presAssocID="{028E35D8-3F7D-4C20-9C2D-A92959E082B4}" presName="node" presStyleLbl="node1" presStyleIdx="10" presStyleCnt="11" custScaleX="155912" custRadScaleRad="115731" custRadScaleInc="-53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3A7AC8-612B-42BB-BD30-514C41F9CC86}" type="presOf" srcId="{A24EFC0E-A819-41FA-82FA-FAFDEE752B21}" destId="{22625256-7EFB-4A2D-88C7-916210098A7F}" srcOrd="1" destOrd="0" presId="urn:microsoft.com/office/officeart/2005/8/layout/radial5"/>
    <dgm:cxn modelId="{123AE891-3A77-460B-A6D7-BBF14342EC30}" type="presOf" srcId="{2A1B00FC-01E1-4654-9597-1D3BA2494F02}" destId="{F8D98DD7-D45D-437B-96CE-D461834625E1}" srcOrd="0" destOrd="0" presId="urn:microsoft.com/office/officeart/2005/8/layout/radial5"/>
    <dgm:cxn modelId="{19F595EA-5165-47E4-8257-78335823B3D5}" type="presOf" srcId="{4A7C37D0-E1F9-46A9-A529-1F25074CD49B}" destId="{4E6E6A1A-72BF-43C7-8430-50DC5CE6D30A}" srcOrd="0" destOrd="0" presId="urn:microsoft.com/office/officeart/2005/8/layout/radial5"/>
    <dgm:cxn modelId="{86AE9CE6-A9D3-405F-BCD7-D5ABA8EAC923}" type="presOf" srcId="{C57B97E1-6468-46AF-8CE0-F8C32CEBA10F}" destId="{FE6FC36E-74FC-4484-A60A-1F4134B3367A}" srcOrd="0" destOrd="0" presId="urn:microsoft.com/office/officeart/2005/8/layout/radial5"/>
    <dgm:cxn modelId="{B2BB36BE-6188-4CF7-9CFC-985A40DC3D4A}" type="presOf" srcId="{DB13D693-93DB-427B-8A7E-7C7A28776474}" destId="{DD7DE3DD-5F03-4A3C-99EE-1F9477795E70}" srcOrd="1" destOrd="0" presId="urn:microsoft.com/office/officeart/2005/8/layout/radial5"/>
    <dgm:cxn modelId="{6C77DFF6-7E5D-43F8-AC92-F8A5097C8910}" srcId="{9C7171EA-E509-41BD-BD3B-BCE5E51320D2}" destId="{E5B6E70D-601F-4CAD-8C1B-8324272525B0}" srcOrd="5" destOrd="0" parTransId="{4A7C37D0-E1F9-46A9-A529-1F25074CD49B}" sibTransId="{71633CD5-2577-4D1C-A5FA-849D01E72B73}"/>
    <dgm:cxn modelId="{F0984318-759E-4FFE-ACAD-35A3FA399B51}" type="presOf" srcId="{CC5B33BE-8431-42A9-8335-375ED78B62D2}" destId="{AD7BA71D-A017-487A-8E30-F010B8EEB77B}" srcOrd="1" destOrd="0" presId="urn:microsoft.com/office/officeart/2005/8/layout/radial5"/>
    <dgm:cxn modelId="{1A5F65A9-4A3D-4F59-A453-629A0D5F67CC}" type="presOf" srcId="{6AE0295F-3E32-42C2-BED9-30B74B6F2E00}" destId="{C748B0F6-4FB8-4FE8-820B-3FB14243C8F1}" srcOrd="1" destOrd="0" presId="urn:microsoft.com/office/officeart/2005/8/layout/radial5"/>
    <dgm:cxn modelId="{34BD8B21-585C-481B-8DE5-036A3ECC9A4A}" type="presOf" srcId="{C0C92F26-B94A-476B-9CA3-41B0D24D3195}" destId="{629DBC0D-F062-4A7A-BAFC-283A79E044A5}" srcOrd="1" destOrd="0" presId="urn:microsoft.com/office/officeart/2005/8/layout/radial5"/>
    <dgm:cxn modelId="{4A802A00-3018-4684-9F13-29B6D31D47CB}" type="presOf" srcId="{3A2FE389-9919-452D-92F3-CCBBB0AF5AB1}" destId="{46F419BF-7743-4893-922F-892AE4A53E2D}" srcOrd="0" destOrd="0" presId="urn:microsoft.com/office/officeart/2005/8/layout/radial5"/>
    <dgm:cxn modelId="{7EFCC538-1A29-483E-B7C4-A04F28498EC9}" type="presOf" srcId="{9C7171EA-E509-41BD-BD3B-BCE5E51320D2}" destId="{1443AFE8-B5D0-493C-BC0D-5C1A281D862E}" srcOrd="0" destOrd="0" presId="urn:microsoft.com/office/officeart/2005/8/layout/radial5"/>
    <dgm:cxn modelId="{5425C15E-74E6-4A2A-BC51-F9CB7FBF19ED}" type="presOf" srcId="{2436E402-506C-4F6E-8C13-37F05248C41C}" destId="{53AA09CD-9560-4040-81B4-FC9A58C7B989}" srcOrd="0" destOrd="0" presId="urn:microsoft.com/office/officeart/2005/8/layout/radial5"/>
    <dgm:cxn modelId="{5A8A5ABD-4A7C-42D1-A177-8A1B06F1A282}" srcId="{250CA788-2FFE-4274-A101-63A06FBCEA6C}" destId="{7E876D46-53E3-4DA4-A5A5-FF6EEE9A991E}" srcOrd="1" destOrd="0" parTransId="{126C438E-5604-4C77-AD7D-D03509D78439}" sibTransId="{F8410B8B-673A-4E55-8E76-D9D507CE609D}"/>
    <dgm:cxn modelId="{802E5CE1-1B87-4C8F-B472-F08AD6038A78}" srcId="{9C7171EA-E509-41BD-BD3B-BCE5E51320D2}" destId="{4B71632A-2F25-49C9-8A86-81B3433A181C}" srcOrd="0" destOrd="0" parTransId="{2A1B00FC-01E1-4654-9597-1D3BA2494F02}" sibTransId="{64C82A96-5587-49CF-83B7-5E32D1B66E98}"/>
    <dgm:cxn modelId="{3BCAC244-E79D-4BA3-80D9-2DAD69074F40}" srcId="{250CA788-2FFE-4274-A101-63A06FBCEA6C}" destId="{9C7171EA-E509-41BD-BD3B-BCE5E51320D2}" srcOrd="0" destOrd="0" parTransId="{B7F6EBA1-3059-4638-9E0C-3E6624EC0836}" sibTransId="{F4B39FCB-87E8-4364-BA7E-4D67049DF39D}"/>
    <dgm:cxn modelId="{FB3D178E-8A4B-4B77-A7F1-57088DC7F426}" type="presOf" srcId="{4A7C37D0-E1F9-46A9-A529-1F25074CD49B}" destId="{EF3E2A9D-142B-43A1-AF20-D331D7B2C2C3}" srcOrd="1" destOrd="0" presId="urn:microsoft.com/office/officeart/2005/8/layout/radial5"/>
    <dgm:cxn modelId="{738CA727-8E27-4B3F-ACF4-9273A50481D0}" type="presOf" srcId="{A24EFC0E-A819-41FA-82FA-FAFDEE752B21}" destId="{0F152D09-5594-4C12-AB59-3BCEB8BACACF}" srcOrd="0" destOrd="0" presId="urn:microsoft.com/office/officeart/2005/8/layout/radial5"/>
    <dgm:cxn modelId="{6BD09CCE-9CCB-4850-B0D8-BF7F8A677ADB}" srcId="{9C7171EA-E509-41BD-BD3B-BCE5E51320D2}" destId="{2436E402-506C-4F6E-8C13-37F05248C41C}" srcOrd="1" destOrd="0" parTransId="{C0C92F26-B94A-476B-9CA3-41B0D24D3195}" sibTransId="{1CFF187A-4E33-444A-A9E6-D433643E0FB3}"/>
    <dgm:cxn modelId="{CFA5AE45-AEB3-41BC-8224-3F80A73F8A5E}" type="presOf" srcId="{E5B6E70D-601F-4CAD-8C1B-8324272525B0}" destId="{27CC467C-4E84-4174-B4E8-22E473089203}" srcOrd="0" destOrd="0" presId="urn:microsoft.com/office/officeart/2005/8/layout/radial5"/>
    <dgm:cxn modelId="{B1305126-14EC-4099-AB06-AF5EC7A90053}" srcId="{9C7171EA-E509-41BD-BD3B-BCE5E51320D2}" destId="{FCB280D0-C2D0-4E6D-9EB9-E0DE950AF084}" srcOrd="6" destOrd="0" parTransId="{A24EFC0E-A819-41FA-82FA-FAFDEE752B21}" sibTransId="{7D6B9B68-AA4C-4718-A580-759DF875AACC}"/>
    <dgm:cxn modelId="{6D107E81-BC79-42A4-9652-86A33CD9B755}" type="presOf" srcId="{028E35D8-3F7D-4C20-9C2D-A92959E082B4}" destId="{95201B94-ED5B-40E2-9A1C-D9B45C30E895}" srcOrd="0" destOrd="0" presId="urn:microsoft.com/office/officeart/2005/8/layout/radial5"/>
    <dgm:cxn modelId="{DDC9C166-0366-441E-BFE4-68EEFCBE93FB}" type="presOf" srcId="{1611623F-BE8D-455D-AE77-888D9D8E7099}" destId="{EDA3F171-E2F1-41B5-AB8C-53E7CCD478CD}" srcOrd="0" destOrd="0" presId="urn:microsoft.com/office/officeart/2005/8/layout/radial5"/>
    <dgm:cxn modelId="{43840F4B-D61B-4C88-B872-53349A05CC8F}" srcId="{9C7171EA-E509-41BD-BD3B-BCE5E51320D2}" destId="{1611623F-BE8D-455D-AE77-888D9D8E7099}" srcOrd="7" destOrd="0" parTransId="{CC5B33BE-8431-42A9-8335-375ED78B62D2}" sibTransId="{4530DA57-29C8-441C-8B89-4F0C0F617460}"/>
    <dgm:cxn modelId="{3071F88C-E403-4A3F-80B2-AD6C243F1A27}" type="presOf" srcId="{B117C010-A50B-4B19-9AC1-E1404ECAC6C0}" destId="{2EBC6DC2-E3C0-40E2-9E70-0AE0128827FC}" srcOrd="1" destOrd="0" presId="urn:microsoft.com/office/officeart/2005/8/layout/radial5"/>
    <dgm:cxn modelId="{78E97560-C67E-47BA-8F36-24829E3DCBCC}" type="presOf" srcId="{C57B97E1-6468-46AF-8CE0-F8C32CEBA10F}" destId="{873BEDEA-4C5C-4F14-B598-093C71BEB1F4}" srcOrd="1" destOrd="0" presId="urn:microsoft.com/office/officeart/2005/8/layout/radial5"/>
    <dgm:cxn modelId="{869AC00C-E670-4CF7-BD74-F61B1384AEC6}" srcId="{9C7171EA-E509-41BD-BD3B-BCE5E51320D2}" destId="{836DB40A-D7E0-4310-A2B7-273E98D8DEB5}" srcOrd="2" destOrd="0" parTransId="{DB13D693-93DB-427B-8A7E-7C7A28776474}" sibTransId="{0B380218-008E-470B-90E8-E9B7464FF041}"/>
    <dgm:cxn modelId="{C9DD2B9F-2EA3-4CDF-99A9-8CD9EF92D16E}" srcId="{250CA788-2FFE-4274-A101-63A06FBCEA6C}" destId="{ADDDEF54-DDA3-4FBB-9DAA-31671D14F3FA}" srcOrd="2" destOrd="0" parTransId="{1E840502-9EA5-46C2-ACC8-01F9701D5D2E}" sibTransId="{945787A8-888F-4BB3-95D4-5AAB27A6B208}"/>
    <dgm:cxn modelId="{CEE10456-E7EB-4DFD-8ED2-A2AE0BB1C7D4}" type="presOf" srcId="{6C5B055D-84CA-43FC-BCBB-3575362AD46F}" destId="{4941E81F-6CAE-4CF9-BEA7-5245257C6EB2}" srcOrd="0" destOrd="0" presId="urn:microsoft.com/office/officeart/2005/8/layout/radial5"/>
    <dgm:cxn modelId="{83142B6A-4FD8-46E1-9FA2-44839D39077E}" srcId="{9C7171EA-E509-41BD-BD3B-BCE5E51320D2}" destId="{6C5B055D-84CA-43FC-BCBB-3575362AD46F}" srcOrd="3" destOrd="0" parTransId="{74C2DFEE-230A-4D9C-8FBF-60BF21ED11DE}" sibTransId="{E2F8D4F2-2A52-4FB7-B268-EE77D0E891D0}"/>
    <dgm:cxn modelId="{9DEB6AE0-6B0A-4F98-BEF1-A9A35EFEE949}" type="presOf" srcId="{4B71632A-2F25-49C9-8A86-81B3433A181C}" destId="{4D012767-02F4-48DB-AEB7-17D0A2950D20}" srcOrd="0" destOrd="0" presId="urn:microsoft.com/office/officeart/2005/8/layout/radial5"/>
    <dgm:cxn modelId="{1725CE16-48F8-4136-A4B2-5D6E36C2D19F}" type="presOf" srcId="{74C2DFEE-230A-4D9C-8FBF-60BF21ED11DE}" destId="{D697A403-2A96-4680-AB41-544A4CA3F6ED}" srcOrd="1" destOrd="0" presId="urn:microsoft.com/office/officeart/2005/8/layout/radial5"/>
    <dgm:cxn modelId="{A63EFBAE-1FD8-427F-8FDF-09AA16C042C9}" type="presOf" srcId="{C0C92F26-B94A-476B-9CA3-41B0D24D3195}" destId="{F21628DD-69E7-40BA-AFCB-48272AD184F0}" srcOrd="0" destOrd="0" presId="urn:microsoft.com/office/officeart/2005/8/layout/radial5"/>
    <dgm:cxn modelId="{8152D786-717C-4B0D-BEBB-C601F3BB9BC2}" srcId="{9C7171EA-E509-41BD-BD3B-BCE5E51320D2}" destId="{4CCD9D36-2998-4001-A0E0-7A86217E2456}" srcOrd="8" destOrd="0" parTransId="{6AE0295F-3E32-42C2-BED9-30B74B6F2E00}" sibTransId="{C11E6E15-6059-40CE-8036-5C811C5C7733}"/>
    <dgm:cxn modelId="{5499341F-A64F-43E5-9291-0923627ABD90}" type="presOf" srcId="{8504F9CB-C1B2-4818-8CD5-B756365372BA}" destId="{22DBE383-1FFF-4477-BA60-AE4CC739429E}" srcOrd="0" destOrd="0" presId="urn:microsoft.com/office/officeart/2005/8/layout/radial5"/>
    <dgm:cxn modelId="{66542F96-6699-4291-B814-533A76314841}" type="presOf" srcId="{DB13D693-93DB-427B-8A7E-7C7A28776474}" destId="{7C3ECE7B-6683-4290-BD46-B4C88E601D68}" srcOrd="0" destOrd="0" presId="urn:microsoft.com/office/officeart/2005/8/layout/radial5"/>
    <dgm:cxn modelId="{8AF2D9E0-E094-46B1-BF62-B2C1892D9B8F}" type="presOf" srcId="{7CCB7BD1-91EE-4938-B4F7-882C58A97CCC}" destId="{E7D1D2B5-0C80-4579-8BB8-00F7E0CE2515}" srcOrd="1" destOrd="0" presId="urn:microsoft.com/office/officeart/2005/8/layout/radial5"/>
    <dgm:cxn modelId="{A744EC20-66B2-46DF-84DE-A00A6B7FCEC7}" type="presOf" srcId="{2A1B00FC-01E1-4654-9597-1D3BA2494F02}" destId="{698BD785-C7ED-4828-A760-5A99A9D9D009}" srcOrd="1" destOrd="0" presId="urn:microsoft.com/office/officeart/2005/8/layout/radial5"/>
    <dgm:cxn modelId="{2360B250-46BB-4A7D-8920-E286FA2237DD}" srcId="{9C7171EA-E509-41BD-BD3B-BCE5E51320D2}" destId="{8504F9CB-C1B2-4818-8CD5-B756365372BA}" srcOrd="4" destOrd="0" parTransId="{7CCB7BD1-91EE-4938-B4F7-882C58A97CCC}" sibTransId="{6E7AE860-B9DC-4ACD-B9C6-8EAD9D8284EB}"/>
    <dgm:cxn modelId="{DB64652B-A7DA-4CC0-B0F0-E9AFB100D632}" type="presOf" srcId="{250CA788-2FFE-4274-A101-63A06FBCEA6C}" destId="{8F156DEC-3FEF-4773-8DBA-7B94D04B7263}" srcOrd="0" destOrd="0" presId="urn:microsoft.com/office/officeart/2005/8/layout/radial5"/>
    <dgm:cxn modelId="{8F854BC4-1E4E-4398-91DB-C91310AB148E}" srcId="{9C7171EA-E509-41BD-BD3B-BCE5E51320D2}" destId="{3A2FE389-9919-452D-92F3-CCBBB0AF5AB1}" srcOrd="9" destOrd="0" parTransId="{C57B97E1-6468-46AF-8CE0-F8C32CEBA10F}" sibTransId="{D8969CAF-E23B-44BE-A71F-F012A04C2CF8}"/>
    <dgm:cxn modelId="{A5784B77-C51C-447B-A353-D81D75246435}" type="presOf" srcId="{6AE0295F-3E32-42C2-BED9-30B74B6F2E00}" destId="{B368644C-E69F-4AC2-AD79-6E9FDCD21721}" srcOrd="0" destOrd="0" presId="urn:microsoft.com/office/officeart/2005/8/layout/radial5"/>
    <dgm:cxn modelId="{A504314D-9465-4579-9C15-0AF8D357E5AD}" type="presOf" srcId="{B117C010-A50B-4B19-9AC1-E1404ECAC6C0}" destId="{D21ED241-D5A8-41B3-A4D9-39C476DA078C}" srcOrd="0" destOrd="0" presId="urn:microsoft.com/office/officeart/2005/8/layout/radial5"/>
    <dgm:cxn modelId="{6114BC31-1973-46C3-9B94-1D5FC3CED9F7}" type="presOf" srcId="{7CCB7BD1-91EE-4938-B4F7-882C58A97CCC}" destId="{08D86C9C-EB5F-4FCA-BBDF-F75F4D72031B}" srcOrd="0" destOrd="0" presId="urn:microsoft.com/office/officeart/2005/8/layout/radial5"/>
    <dgm:cxn modelId="{B07C86AF-DCEF-441C-9012-5776DDF464D9}" type="presOf" srcId="{4CCD9D36-2998-4001-A0E0-7A86217E2456}" destId="{3C8C0F4E-F8C8-470E-BFCF-7C46B825D20F}" srcOrd="0" destOrd="0" presId="urn:microsoft.com/office/officeart/2005/8/layout/radial5"/>
    <dgm:cxn modelId="{6DFF10C7-1DEC-4529-84C1-E538FFEE56DA}" type="presOf" srcId="{836DB40A-D7E0-4310-A2B7-273E98D8DEB5}" destId="{D9A33A13-427D-44DF-9454-389957EB9C6D}" srcOrd="0" destOrd="0" presId="urn:microsoft.com/office/officeart/2005/8/layout/radial5"/>
    <dgm:cxn modelId="{4770AFA9-91F3-4C69-B1D6-BCA02671A351}" type="presOf" srcId="{CC5B33BE-8431-42A9-8335-375ED78B62D2}" destId="{E9843CE3-DA71-4256-9714-B8BFE76D8BB5}" srcOrd="0" destOrd="0" presId="urn:microsoft.com/office/officeart/2005/8/layout/radial5"/>
    <dgm:cxn modelId="{8510CD6A-C4B8-4F95-9D9E-2CC8A4158FEF}" type="presOf" srcId="{74C2DFEE-230A-4D9C-8FBF-60BF21ED11DE}" destId="{463EB3E5-155B-490A-B026-6073BE2A05E1}" srcOrd="0" destOrd="0" presId="urn:microsoft.com/office/officeart/2005/8/layout/radial5"/>
    <dgm:cxn modelId="{099C62D2-0814-4723-A333-EB712FA556A5}" type="presOf" srcId="{FCB280D0-C2D0-4E6D-9EB9-E0DE950AF084}" destId="{F249AE27-7804-4A03-841F-69A70B6156D3}" srcOrd="0" destOrd="0" presId="urn:microsoft.com/office/officeart/2005/8/layout/radial5"/>
    <dgm:cxn modelId="{B9893F3E-5C09-4B16-972E-CEF5905955C4}" srcId="{9C7171EA-E509-41BD-BD3B-BCE5E51320D2}" destId="{028E35D8-3F7D-4C20-9C2D-A92959E082B4}" srcOrd="10" destOrd="0" parTransId="{B117C010-A50B-4B19-9AC1-E1404ECAC6C0}" sibTransId="{D5512D47-32AF-40A4-BC42-7E4F7BA33CFD}"/>
    <dgm:cxn modelId="{CEA68F8F-35B9-4C77-97D8-0E573DABD81E}" type="presParOf" srcId="{8F156DEC-3FEF-4773-8DBA-7B94D04B7263}" destId="{1443AFE8-B5D0-493C-BC0D-5C1A281D862E}" srcOrd="0" destOrd="0" presId="urn:microsoft.com/office/officeart/2005/8/layout/radial5"/>
    <dgm:cxn modelId="{D5529937-E67B-42F7-9820-1D25BA0ACE87}" type="presParOf" srcId="{8F156DEC-3FEF-4773-8DBA-7B94D04B7263}" destId="{F8D98DD7-D45D-437B-96CE-D461834625E1}" srcOrd="1" destOrd="0" presId="urn:microsoft.com/office/officeart/2005/8/layout/radial5"/>
    <dgm:cxn modelId="{3F04CC54-3E51-498D-B52F-D63A3A2E84E9}" type="presParOf" srcId="{F8D98DD7-D45D-437B-96CE-D461834625E1}" destId="{698BD785-C7ED-4828-A760-5A99A9D9D009}" srcOrd="0" destOrd="0" presId="urn:microsoft.com/office/officeart/2005/8/layout/radial5"/>
    <dgm:cxn modelId="{46901FCA-FB13-41C8-AC81-839D9666F903}" type="presParOf" srcId="{8F156DEC-3FEF-4773-8DBA-7B94D04B7263}" destId="{4D012767-02F4-48DB-AEB7-17D0A2950D20}" srcOrd="2" destOrd="0" presId="urn:microsoft.com/office/officeart/2005/8/layout/radial5"/>
    <dgm:cxn modelId="{946D1645-C93E-46C9-99BA-2C82C7836BD5}" type="presParOf" srcId="{8F156DEC-3FEF-4773-8DBA-7B94D04B7263}" destId="{F21628DD-69E7-40BA-AFCB-48272AD184F0}" srcOrd="3" destOrd="0" presId="urn:microsoft.com/office/officeart/2005/8/layout/radial5"/>
    <dgm:cxn modelId="{EBAE29D7-357D-41F2-B793-B7296805DA1A}" type="presParOf" srcId="{F21628DD-69E7-40BA-AFCB-48272AD184F0}" destId="{629DBC0D-F062-4A7A-BAFC-283A79E044A5}" srcOrd="0" destOrd="0" presId="urn:microsoft.com/office/officeart/2005/8/layout/radial5"/>
    <dgm:cxn modelId="{A977DFF5-80AB-419C-91D7-D941D4878F2A}" type="presParOf" srcId="{8F156DEC-3FEF-4773-8DBA-7B94D04B7263}" destId="{53AA09CD-9560-4040-81B4-FC9A58C7B989}" srcOrd="4" destOrd="0" presId="urn:microsoft.com/office/officeart/2005/8/layout/radial5"/>
    <dgm:cxn modelId="{C80EA670-E71F-43FF-905A-9EFDE2964A78}" type="presParOf" srcId="{8F156DEC-3FEF-4773-8DBA-7B94D04B7263}" destId="{7C3ECE7B-6683-4290-BD46-B4C88E601D68}" srcOrd="5" destOrd="0" presId="urn:microsoft.com/office/officeart/2005/8/layout/radial5"/>
    <dgm:cxn modelId="{7EC8B0A0-9EEC-4EE2-8B36-3F036DDFA446}" type="presParOf" srcId="{7C3ECE7B-6683-4290-BD46-B4C88E601D68}" destId="{DD7DE3DD-5F03-4A3C-99EE-1F9477795E70}" srcOrd="0" destOrd="0" presId="urn:microsoft.com/office/officeart/2005/8/layout/radial5"/>
    <dgm:cxn modelId="{84523C32-00C1-4385-84BA-DEEAD6F13531}" type="presParOf" srcId="{8F156DEC-3FEF-4773-8DBA-7B94D04B7263}" destId="{D9A33A13-427D-44DF-9454-389957EB9C6D}" srcOrd="6" destOrd="0" presId="urn:microsoft.com/office/officeart/2005/8/layout/radial5"/>
    <dgm:cxn modelId="{FB9E2201-6245-4658-9DCC-5B701BF593FA}" type="presParOf" srcId="{8F156DEC-3FEF-4773-8DBA-7B94D04B7263}" destId="{463EB3E5-155B-490A-B026-6073BE2A05E1}" srcOrd="7" destOrd="0" presId="urn:microsoft.com/office/officeart/2005/8/layout/radial5"/>
    <dgm:cxn modelId="{A609F9B1-B779-4B4F-81EB-866CF762EF94}" type="presParOf" srcId="{463EB3E5-155B-490A-B026-6073BE2A05E1}" destId="{D697A403-2A96-4680-AB41-544A4CA3F6ED}" srcOrd="0" destOrd="0" presId="urn:microsoft.com/office/officeart/2005/8/layout/radial5"/>
    <dgm:cxn modelId="{27BB8757-C414-4CCB-BAAD-A50B3ED88686}" type="presParOf" srcId="{8F156DEC-3FEF-4773-8DBA-7B94D04B7263}" destId="{4941E81F-6CAE-4CF9-BEA7-5245257C6EB2}" srcOrd="8" destOrd="0" presId="urn:microsoft.com/office/officeart/2005/8/layout/radial5"/>
    <dgm:cxn modelId="{E8EE21E5-D7E8-4129-AEBD-224C63E5265F}" type="presParOf" srcId="{8F156DEC-3FEF-4773-8DBA-7B94D04B7263}" destId="{08D86C9C-EB5F-4FCA-BBDF-F75F4D72031B}" srcOrd="9" destOrd="0" presId="urn:microsoft.com/office/officeart/2005/8/layout/radial5"/>
    <dgm:cxn modelId="{C5BC5878-CE91-41F6-BCE5-ECA632134251}" type="presParOf" srcId="{08D86C9C-EB5F-4FCA-BBDF-F75F4D72031B}" destId="{E7D1D2B5-0C80-4579-8BB8-00F7E0CE2515}" srcOrd="0" destOrd="0" presId="urn:microsoft.com/office/officeart/2005/8/layout/radial5"/>
    <dgm:cxn modelId="{1892C5C5-9BF8-42BB-B6D9-C9D24885B139}" type="presParOf" srcId="{8F156DEC-3FEF-4773-8DBA-7B94D04B7263}" destId="{22DBE383-1FFF-4477-BA60-AE4CC739429E}" srcOrd="10" destOrd="0" presId="urn:microsoft.com/office/officeart/2005/8/layout/radial5"/>
    <dgm:cxn modelId="{ED7D0795-5B16-49B4-A0D2-C7B953FD935C}" type="presParOf" srcId="{8F156DEC-3FEF-4773-8DBA-7B94D04B7263}" destId="{4E6E6A1A-72BF-43C7-8430-50DC5CE6D30A}" srcOrd="11" destOrd="0" presId="urn:microsoft.com/office/officeart/2005/8/layout/radial5"/>
    <dgm:cxn modelId="{BC6E118D-213D-4510-822B-63F3F47B568C}" type="presParOf" srcId="{4E6E6A1A-72BF-43C7-8430-50DC5CE6D30A}" destId="{EF3E2A9D-142B-43A1-AF20-D331D7B2C2C3}" srcOrd="0" destOrd="0" presId="urn:microsoft.com/office/officeart/2005/8/layout/radial5"/>
    <dgm:cxn modelId="{89607B8B-4FEA-41B5-B3E0-59A6C1F638C8}" type="presParOf" srcId="{8F156DEC-3FEF-4773-8DBA-7B94D04B7263}" destId="{27CC467C-4E84-4174-B4E8-22E473089203}" srcOrd="12" destOrd="0" presId="urn:microsoft.com/office/officeart/2005/8/layout/radial5"/>
    <dgm:cxn modelId="{C45CEE4B-C601-4D81-A78B-1D3816AD17FA}" type="presParOf" srcId="{8F156DEC-3FEF-4773-8DBA-7B94D04B7263}" destId="{0F152D09-5594-4C12-AB59-3BCEB8BACACF}" srcOrd="13" destOrd="0" presId="urn:microsoft.com/office/officeart/2005/8/layout/radial5"/>
    <dgm:cxn modelId="{483B9D0C-B19A-4AB8-9605-5907F021D9E0}" type="presParOf" srcId="{0F152D09-5594-4C12-AB59-3BCEB8BACACF}" destId="{22625256-7EFB-4A2D-88C7-916210098A7F}" srcOrd="0" destOrd="0" presId="urn:microsoft.com/office/officeart/2005/8/layout/radial5"/>
    <dgm:cxn modelId="{8F9401A9-59B3-4196-812F-3BDC25B67C1A}" type="presParOf" srcId="{8F156DEC-3FEF-4773-8DBA-7B94D04B7263}" destId="{F249AE27-7804-4A03-841F-69A70B6156D3}" srcOrd="14" destOrd="0" presId="urn:microsoft.com/office/officeart/2005/8/layout/radial5"/>
    <dgm:cxn modelId="{EFA19B7E-684D-487A-9F21-0B27D0FC28CF}" type="presParOf" srcId="{8F156DEC-3FEF-4773-8DBA-7B94D04B7263}" destId="{E9843CE3-DA71-4256-9714-B8BFE76D8BB5}" srcOrd="15" destOrd="0" presId="urn:microsoft.com/office/officeart/2005/8/layout/radial5"/>
    <dgm:cxn modelId="{6CB138CB-26B8-4E08-BAEE-88FE6B9FF0C5}" type="presParOf" srcId="{E9843CE3-DA71-4256-9714-B8BFE76D8BB5}" destId="{AD7BA71D-A017-487A-8E30-F010B8EEB77B}" srcOrd="0" destOrd="0" presId="urn:microsoft.com/office/officeart/2005/8/layout/radial5"/>
    <dgm:cxn modelId="{58FA5925-7C9A-4181-A804-8B9365987F20}" type="presParOf" srcId="{8F156DEC-3FEF-4773-8DBA-7B94D04B7263}" destId="{EDA3F171-E2F1-41B5-AB8C-53E7CCD478CD}" srcOrd="16" destOrd="0" presId="urn:microsoft.com/office/officeart/2005/8/layout/radial5"/>
    <dgm:cxn modelId="{8A2168FB-6057-4A9E-AFA4-BEFF9B30FACC}" type="presParOf" srcId="{8F156DEC-3FEF-4773-8DBA-7B94D04B7263}" destId="{B368644C-E69F-4AC2-AD79-6E9FDCD21721}" srcOrd="17" destOrd="0" presId="urn:microsoft.com/office/officeart/2005/8/layout/radial5"/>
    <dgm:cxn modelId="{7295F475-57B0-4677-AA52-4E8BDDC5A79B}" type="presParOf" srcId="{B368644C-E69F-4AC2-AD79-6E9FDCD21721}" destId="{C748B0F6-4FB8-4FE8-820B-3FB14243C8F1}" srcOrd="0" destOrd="0" presId="urn:microsoft.com/office/officeart/2005/8/layout/radial5"/>
    <dgm:cxn modelId="{E96964A5-DADD-4AD5-B811-490BD48CB9C4}" type="presParOf" srcId="{8F156DEC-3FEF-4773-8DBA-7B94D04B7263}" destId="{3C8C0F4E-F8C8-470E-BFCF-7C46B825D20F}" srcOrd="18" destOrd="0" presId="urn:microsoft.com/office/officeart/2005/8/layout/radial5"/>
    <dgm:cxn modelId="{CC54936E-686A-4176-A01F-278A6678DC75}" type="presParOf" srcId="{8F156DEC-3FEF-4773-8DBA-7B94D04B7263}" destId="{FE6FC36E-74FC-4484-A60A-1F4134B3367A}" srcOrd="19" destOrd="0" presId="urn:microsoft.com/office/officeart/2005/8/layout/radial5"/>
    <dgm:cxn modelId="{153A8259-A976-4F69-B3B2-C0B59AA3B162}" type="presParOf" srcId="{FE6FC36E-74FC-4484-A60A-1F4134B3367A}" destId="{873BEDEA-4C5C-4F14-B598-093C71BEB1F4}" srcOrd="0" destOrd="0" presId="urn:microsoft.com/office/officeart/2005/8/layout/radial5"/>
    <dgm:cxn modelId="{46BFEF57-45BF-4EDF-8C69-638EE0C000E3}" type="presParOf" srcId="{8F156DEC-3FEF-4773-8DBA-7B94D04B7263}" destId="{46F419BF-7743-4893-922F-892AE4A53E2D}" srcOrd="20" destOrd="0" presId="urn:microsoft.com/office/officeart/2005/8/layout/radial5"/>
    <dgm:cxn modelId="{DD758DA6-1460-4314-877D-A5C3A27CC779}" type="presParOf" srcId="{8F156DEC-3FEF-4773-8DBA-7B94D04B7263}" destId="{D21ED241-D5A8-41B3-A4D9-39C476DA078C}" srcOrd="21" destOrd="0" presId="urn:microsoft.com/office/officeart/2005/8/layout/radial5"/>
    <dgm:cxn modelId="{32722C78-B8F6-4E57-937B-74405A8DB4C4}" type="presParOf" srcId="{D21ED241-D5A8-41B3-A4D9-39C476DA078C}" destId="{2EBC6DC2-E3C0-40E2-9E70-0AE0128827FC}" srcOrd="0" destOrd="0" presId="urn:microsoft.com/office/officeart/2005/8/layout/radial5"/>
    <dgm:cxn modelId="{87541D72-AAB5-4ACA-B8E2-3D5B3E2776AC}" type="presParOf" srcId="{8F156DEC-3FEF-4773-8DBA-7B94D04B7263}" destId="{95201B94-ED5B-40E2-9A1C-D9B45C30E895}" srcOrd="2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60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4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4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4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8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7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49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7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317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57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2490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52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7580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45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23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03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F0BFE-9EAD-4992-9508-E017A7E85EBA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3B17CB5-F192-46E3-A9AB-E4559DAE1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53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2637" y="1309816"/>
            <a:ext cx="9069860" cy="2741020"/>
          </a:xfrm>
        </p:spPr>
        <p:txBody>
          <a:bodyPr/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Система работы детского сада   № 376 по духовно-нравственному воспитанию дошкольников «Разговор под цветущими липами»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8248" y="5360649"/>
            <a:ext cx="3787603" cy="109689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Шатская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Елена Викторовна, старший воспитатель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08" y="640080"/>
            <a:ext cx="8132562" cy="5917474"/>
          </a:xfrm>
        </p:spPr>
      </p:pic>
    </p:spTree>
    <p:extLst>
      <p:ext uri="{BB962C8B-B14F-4D97-AF65-F5344CB8AC3E}">
        <p14:creationId xmlns:p14="http://schemas.microsoft.com/office/powerpoint/2010/main" val="1529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48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xn--d1abkscgpix1e.xn--p1ai/assets/uploads/products/figurnyj-odnostornnij-element-malchik-s-flagom-250-500-m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191" y="7936"/>
            <a:ext cx="340980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3020" y="587058"/>
            <a:ext cx="8042212" cy="6108192"/>
          </a:xfrm>
        </p:spPr>
        <p:txBody>
          <a:bodyPr>
            <a:noAutofit/>
          </a:bodyPr>
          <a:lstStyle/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 9 ноября 2022г.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№ 809 </a:t>
            </a: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основ государственной политики по сохранению и укреплению традиционных российских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духовно-нравственных </a:t>
            </a: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s://prorisuem.ru/foto/2626/kak_narisovat_cheloveka_rossiiu_5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8957" y="773612"/>
            <a:ext cx="8596668" cy="157096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работы по патриотическому воспитанию детей дошкольного возраста в детском саду № 376 направлена на реализацию государственной политики в сфере образования: сохранению, распространению и развитию национальной культуры, воспитанию патриотов России.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43350" y="4624796"/>
            <a:ext cx="45720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2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137" y="509452"/>
            <a:ext cx="4005033" cy="442830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в образовательный процесс дошкольной образовательной организации широко внедряется музейная педагогика, </a:t>
            </a:r>
            <a:b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которой сформировать у ребенка познавательный интерес с помощью посещения музеев, предвосхищающий практическую деятельность.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669" y="717709"/>
            <a:ext cx="3571875" cy="476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982" y="1533212"/>
            <a:ext cx="3571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383999"/>
              </p:ext>
            </p:extLst>
          </p:nvPr>
        </p:nvGraphicFramePr>
        <p:xfrm>
          <a:off x="313509" y="91440"/>
          <a:ext cx="9235440" cy="6662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82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915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доброта, добрые дела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41947"/>
            <a:ext cx="7238367" cy="44628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«Воспитывайте в детях благодарность и только тогда мы сможем воспитать такую высшую ценность, как доброта».</a:t>
            </a:r>
          </a:p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обеспечьте нам все (образование, работу, жилье и т.д.), и мы с радостью прислушаемся к вашим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рассказням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любви к Родине.</a:t>
            </a:r>
          </a:p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голое морализирование, вызывающее стойкую аллергию или ГЕРОИ из реальной жизни, героические примеры как основа общества?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героический пример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не надо убеждать: давайте любить Родину, давайте будем мужественными. А просто жить по примеру своих героев.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78" y="2743200"/>
            <a:ext cx="4243318" cy="389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48641"/>
            <a:ext cx="8596668" cy="549272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Русь – страна городов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Защитники России: от древней Руси до наших дней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Славные люди земли Волгоградской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на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войне</a:t>
            </a:r>
            <a:endParaRPr lang="en-US" sz="3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– это носители тех самых ценностей народа, культуры, цивилизации. Именно на них возложена задача по передаче ценностей от поколения к поколению, от сердца к сердцу. Именно на них лежит педагогическая функция героя в продолжении его особого служения даже после смерти.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работа по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дегероизации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«зачистка» национальных героев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стыд за Россию, отторжение ее ценностей.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воспитывать в детях благодарность. Через благодарность формируется понимание героев и героических поступков. А дальше стремление к мужеству и справедливости.</a:t>
            </a:r>
          </a:p>
          <a:p>
            <a:pPr marL="0" indent="0">
              <a:buNone/>
            </a:pPr>
            <a:endParaRPr lang="ru-RU" sz="3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77" y="2770495"/>
            <a:ext cx="2924673" cy="389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48641"/>
            <a:ext cx="8596668" cy="54927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209" y="1763809"/>
            <a:ext cx="3571875" cy="476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73" y="548641"/>
            <a:ext cx="3571875" cy="476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225" y="548641"/>
            <a:ext cx="31146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8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48641"/>
            <a:ext cx="8596668" cy="54927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Русь – страна городов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страна 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городов-героев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 Ломоносов «Народ, не знающий своего прошлого, не имеет будущего».</a:t>
            </a: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уходит знание родной истории, угасает память предков, стирается национальная культура и самобытность народа.</a:t>
            </a:r>
          </a:p>
          <a:p>
            <a:pPr marL="0" indent="0">
              <a:buNone/>
            </a:pPr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активное использование образовательных возможностей культурной среды ближайшего окружения, города, страны нацеленное на формирование преданности интересам Родины, готовности выполнять свой долг перед городом, страной.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6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516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915400" cy="54862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традиции русского народа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воспитание чувства собственного достоинства как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 своего народа.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вульгаризация русской культурной праздничной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традиции, т.е. подготовка и проведение праздников или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сведение всей работы к народно-крестьянским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радициям (культура быта).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создание специальной событийной среды,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складывается из  устного народного творчества,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ародных обрядов, народных промыслов, праздничной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ультурной традиции.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391" y="286603"/>
            <a:ext cx="2883917" cy="3248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391" y="3872278"/>
            <a:ext cx="2946173" cy="2943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488" y="4283504"/>
            <a:ext cx="2515912" cy="253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2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старшему поколению, их почитание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патриотизма – это семья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7962" y="2320119"/>
            <a:ext cx="8051970" cy="3002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– это опора в жизни каждого человека. Именно семья играет решающую роль в формировании личности в обществе. Трудно переоценить значение семьи в жизни общества. Чувство Родины у ребенка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с любви к самым близким людям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отцу, матери, бабушке и дедушке.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859932" y="3944773"/>
            <a:ext cx="3043645" cy="27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2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274638" y="247649"/>
          <a:ext cx="9326562" cy="6322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408" y="4000500"/>
            <a:ext cx="3483592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4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573" y="270456"/>
            <a:ext cx="11361557" cy="64651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–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всех направлений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деятельности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034" y="1685860"/>
            <a:ext cx="4646304" cy="26135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73" y="1685860"/>
            <a:ext cx="4148919" cy="23337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571" y="4214286"/>
            <a:ext cx="4597780" cy="2586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4190" y="4374909"/>
            <a:ext cx="4196875" cy="236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994" y="199269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Методическая литература по патриотическому воспитанию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52" y="1198884"/>
            <a:ext cx="2832278" cy="36160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35" y="1103350"/>
            <a:ext cx="2853856" cy="41533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242" y="2536365"/>
            <a:ext cx="2798618" cy="39316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271" y="3765643"/>
            <a:ext cx="4003603" cy="298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15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970" y="731521"/>
            <a:ext cx="8725989" cy="306977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Патриотическое 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воспитание можно выделить как самое важное направление в воспитании в целом. Подрастающее поколение - это будущее нашей страны. </a:t>
            </a: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Россия 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великая держава и держится она на сплочении народа. Этот народ объединяет любовь к Родине, поэтому важно, чтобы наши дети росли патриотами.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https://www.gdmnt.ru/upload/iblock/0ea/0eac40e08f462f176cb22d7a34bf9548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38255" y="3639312"/>
            <a:ext cx="4597420" cy="304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9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214" y="1119051"/>
            <a:ext cx="8596668" cy="13208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патриотизму невозможно, но создать условия для его формирования мы можем и обязаны.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0214" y="2977227"/>
            <a:ext cx="8596668" cy="3880773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«…Ты вспоминаешь не страну большую,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Какую ты изъездил и узнал,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Ты вспоминаешь Родину – такую,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Какой ее ты в детстве увидал….»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К.М. Симонов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642" y="2701109"/>
            <a:ext cx="2701290" cy="211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0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1496" y="2268583"/>
            <a:ext cx="6765933" cy="748937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5" name="Picture 4" descr="https://free-png.ru/wp-content/uploads/2022/05/free-png.ru-902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094" y="3189590"/>
            <a:ext cx="2511679" cy="215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02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8661</TotalTime>
  <Words>722</Words>
  <Application>Microsoft Office PowerPoint</Application>
  <PresentationFormat>Широкоэкранный</PresentationFormat>
  <Paragraphs>73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 3</vt:lpstr>
      <vt:lpstr>Аспект</vt:lpstr>
      <vt:lpstr>«Система работы детского сада   № 376 по духовно-нравственному воспитанию дошкольников «Разговор под цветущими липами»</vt:lpstr>
      <vt:lpstr>Презентация PowerPoint</vt:lpstr>
      <vt:lpstr>Презентация PowerPoint</vt:lpstr>
      <vt:lpstr>Презентация PowerPoint</vt:lpstr>
      <vt:lpstr>Презентация PowerPoint</vt:lpstr>
      <vt:lpstr> В настоящее время в образовательный процесс дошкольной образовательной организации широко внедряется музейная педагогика,  цель которой сформировать у ребенка познавательный интерес с помощью посещения музеев, предвосхищающий практическую деятельность.</vt:lpstr>
      <vt:lpstr>Презентация PowerPoint</vt:lpstr>
      <vt:lpstr>1 блок – доброта, добрые дела</vt:lpstr>
      <vt:lpstr>Презентация PowerPoint</vt:lpstr>
      <vt:lpstr>Презентация PowerPoint</vt:lpstr>
      <vt:lpstr>Презентация PowerPoint</vt:lpstr>
      <vt:lpstr> </vt:lpstr>
      <vt:lpstr>4 блок – уважение к старшему поколению, их почитание Основа патриотизма – это семья</vt:lpstr>
      <vt:lpstr>Презентация PowerPoint</vt:lpstr>
      <vt:lpstr>Презентация PowerPoint</vt:lpstr>
      <vt:lpstr>Презентация PowerPoint</vt:lpstr>
      <vt:lpstr>Патриотическое воспитание можно выделить как самое важное направление в воспитании в целом. Подрастающее поколение - это будущее нашей страны. Россия - великая держава и держится она на сплочении народа. Этот народ объединяет любовь к Родине, поэтому важно, чтобы наши дети росли патриотами. </vt:lpstr>
      <vt:lpstr>Научить патриотизму невозможно, но создать условия для его формирования мы можем и обязаны.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Патриотическое  воспитание  детей на  всех этапах освоения  новой ФОП.</dc:title>
  <dc:creator>155</dc:creator>
  <cp:lastModifiedBy>Образование</cp:lastModifiedBy>
  <cp:revision>158</cp:revision>
  <cp:lastPrinted>2025-04-21T11:08:32Z</cp:lastPrinted>
  <dcterms:created xsi:type="dcterms:W3CDTF">2023-09-06T09:28:49Z</dcterms:created>
  <dcterms:modified xsi:type="dcterms:W3CDTF">2025-04-23T07:42:13Z</dcterms:modified>
</cp:coreProperties>
</file>